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57.xml" ContentType="application/vnd.openxmlformats-officedocument.presentationml.slideLayout+xml"/>
  <Override PartName="/ppt/theme/theme5.xml" ContentType="application/vnd.openxmlformats-officedocument.them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tableStyles.xml" ContentType="application/vnd.openxmlformats-officedocument.presentationml.tableStyles+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slideLayouts/slideLayout87.xml" ContentType="application/vnd.openxmlformats-officedocument.presentationml.slideLayout+xml"/>
  <Override PartName="/ppt/slideLayouts/slideLayout98.xml" ContentType="application/vnd.openxmlformats-officedocument.presentationml.slideLayout+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76.xml" ContentType="application/vnd.openxmlformats-officedocument.presentationml.slideLayout+xml"/>
  <Override PartName="/customXml/itemProps2.xml" ContentType="application/vnd.openxmlformats-officedocument.customXmlProperties+xml"/>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slideLayouts/slideLayout107.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90.xml" ContentType="application/vnd.openxmlformats-officedocument.presentationml.slideLayout+xml"/>
  <Override PartName="/ppt/presentation.xml" ContentType="application/vnd.openxmlformats-officedocument.presentationml.presentation.main+xml"/>
  <Override PartName="/ppt/tags/tag1.xml" ContentType="application/vnd.openxmlformats-officedocument.presentationml.tags+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slideLayouts/slideLayout110.xml" ContentType="application/vnd.openxmlformats-officedocument.presentationml.slideLayout+xml"/>
  <Override PartName="/ppt/slideLayouts/slideLayout10.xml" ContentType="application/vnd.openxmlformats-officedocument.presentationml.slideLayout+xml"/>
  <Override PartName="/ppt/slideLayouts/slideLayout99.xml" ContentType="application/vnd.openxmlformats-officedocument.presentationml.slideLayout+xml"/>
  <Override PartName="/ppt/slideMasters/slideMaster5.xml" ContentType="application/vnd.openxmlformats-officedocument.presentationml.slideMaster+xml"/>
  <Override PartName="/ppt/slideLayouts/slideLayout59.xml" ContentType="application/vnd.openxmlformats-officedocument.presentationml.slideLayout+xml"/>
  <Override PartName="/ppt/slideLayouts/slideLayout88.xml" ContentType="application/vnd.openxmlformats-officedocument.presentationml.slideLayout+xml"/>
  <Override PartName="/ppt/theme/theme7.xml" ContentType="application/vnd.openxmlformats-officedocument.them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customXml/itemProps3.xml" ContentType="application/vnd.openxmlformats-officedocument.customXmlPropertie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11.xml" ContentType="application/vnd.openxmlformats-officedocument.presentationml.slideLayout+xml"/>
  <Override PartName="/ppt/commentAuthors.xml" ContentType="application/vnd.openxmlformats-officedocument.presentationml.commentAuthors+xml"/>
  <Override PartName="/ppt/slideLayouts/slideLayout100.xml" ContentType="application/vnd.openxmlformats-officedocument.presentationml.slideLayout+xml"/>
  <Override PartName="/ppt/slideMasters/slideMaster6.xml" ContentType="application/vnd.openxmlformats-officedocument.presentationml.slideMaster+xml"/>
  <Override PartName="/ppt/slideLayouts/slideLayout89.xml" ContentType="application/vnd.openxmlformats-officedocument.presentationml.slideLayout+xml"/>
  <Override PartName="/ppt/theme/theme8.xml" ContentType="application/vnd.openxmlformats-officedocument.them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Masters/slideMaster2.xml" ContentType="application/vnd.openxmlformats-officedocument.presentationml.slideMaster+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slideMasters/slideMaster7.xml" ContentType="application/vnd.openxmlformats-officedocument.presentationml.slideMaster+xml"/>
  <Override PartName="/ppt/theme/theme9.xml" ContentType="application/vnd.openxmlformats-officedocument.theme+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customXml/itemProps1.xml" ContentType="application/vnd.openxmlformats-officedocument.customXmlProperties+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heme/theme6.xml" ContentType="application/vnd.openxmlformats-officedocument.theme+xml"/>
  <Override PartName="/ppt/slideLayouts/slideLayout58.xml" ContentType="application/vnd.openxmlformats-officedocument.presentationml.slideLayout+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slideLayouts/slideLayout11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36" r:id="rId1"/>
    <p:sldMasterId id="2147483949" r:id="rId2"/>
    <p:sldMasterId id="2147483975" r:id="rId3"/>
    <p:sldMasterId id="2147483991" r:id="rId4"/>
    <p:sldMasterId id="2147484019" r:id="rId5"/>
    <p:sldMasterId id="2147484033" r:id="rId6"/>
    <p:sldMasterId id="2147484050" r:id="rId7"/>
    <p:sldMasterId id="2147484067" r:id="rId8"/>
  </p:sldMasterIdLst>
  <p:notesMasterIdLst>
    <p:notesMasterId r:id="rId30"/>
  </p:notesMasterIdLst>
  <p:sldIdLst>
    <p:sldId id="597" r:id="rId9"/>
    <p:sldId id="613" r:id="rId10"/>
    <p:sldId id="611" r:id="rId11"/>
    <p:sldId id="615" r:id="rId12"/>
    <p:sldId id="616" r:id="rId13"/>
    <p:sldId id="617" r:id="rId14"/>
    <p:sldId id="618" r:id="rId15"/>
    <p:sldId id="619" r:id="rId16"/>
    <p:sldId id="620" r:id="rId17"/>
    <p:sldId id="607" r:id="rId18"/>
    <p:sldId id="600" r:id="rId19"/>
    <p:sldId id="621" r:id="rId20"/>
    <p:sldId id="629" r:id="rId21"/>
    <p:sldId id="622" r:id="rId22"/>
    <p:sldId id="623" r:id="rId23"/>
    <p:sldId id="608" r:id="rId24"/>
    <p:sldId id="624" r:id="rId25"/>
    <p:sldId id="625" r:id="rId26"/>
    <p:sldId id="626" r:id="rId27"/>
    <p:sldId id="627" r:id="rId28"/>
    <p:sldId id="628" r:id="rId29"/>
  </p:sldIdLst>
  <p:sldSz cx="9144000" cy="6858000" type="screen4x3"/>
  <p:notesSz cx="7023100" cy="9309100"/>
  <p:custDataLst>
    <p:tags r:id="rId31"/>
  </p:custDataLst>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indauer, Carly" initials="LC" lastIdx="1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BD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62" autoAdjust="0"/>
    <p:restoredTop sz="95183" autoAdjust="0"/>
  </p:normalViewPr>
  <p:slideViewPr>
    <p:cSldViewPr>
      <p:cViewPr varScale="1">
        <p:scale>
          <a:sx n="76" d="100"/>
          <a:sy n="76" d="100"/>
        </p:scale>
        <p:origin x="-1212" y="-90"/>
      </p:cViewPr>
      <p:guideLst>
        <p:guide orient="horz" pos="2160"/>
        <p:guide pos="2880"/>
      </p:guideLst>
    </p:cSldViewPr>
  </p:slideViewPr>
  <p:notesTextViewPr>
    <p:cViewPr>
      <p:scale>
        <a:sx n="100" d="100"/>
        <a:sy n="100" d="100"/>
      </p:scale>
      <p:origin x="0" y="0"/>
    </p:cViewPr>
  </p:notesTextViewPr>
  <p:notesViewPr>
    <p:cSldViewPr>
      <p:cViewPr varScale="1">
        <p:scale>
          <a:sx n="60" d="100"/>
          <a:sy n="60" d="100"/>
        </p:scale>
        <p:origin x="-1699" y="-86"/>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presProps" Target="presProps.xml"/><Relationship Id="rId38" Type="http://schemas.openxmlformats.org/officeDocument/2006/relationships/customXml" Target="../customXml/item2.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commentAuthors" Target="commentAuthors.xml"/><Relationship Id="rId37" Type="http://schemas.openxmlformats.org/officeDocument/2006/relationships/customXml" Target="../customXml/item1.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tableStyles" Target="tableStyle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tags" Target="tags/tag1.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Master" Target="slideMasters/slideMaster8.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238" cy="465138"/>
          </a:xfrm>
          <a:prstGeom prst="rect">
            <a:avLst/>
          </a:prstGeom>
        </p:spPr>
        <p:txBody>
          <a:bodyPr vert="horz" lIns="93324" tIns="46662" rIns="93324" bIns="46662" rtlCol="0"/>
          <a:lstStyle>
            <a:lvl1pPr algn="l">
              <a:defRPr sz="1200">
                <a:latin typeface="Arial" pitchFamily="34" charset="0"/>
              </a:defRPr>
            </a:lvl1pPr>
          </a:lstStyle>
          <a:p>
            <a:pPr>
              <a:defRPr/>
            </a:pPr>
            <a:endParaRPr lang="en-US"/>
          </a:p>
        </p:txBody>
      </p:sp>
      <p:sp>
        <p:nvSpPr>
          <p:cNvPr id="3" name="Date Placeholder 2"/>
          <p:cNvSpPr>
            <a:spLocks noGrp="1"/>
          </p:cNvSpPr>
          <p:nvPr>
            <p:ph type="dt" idx="1"/>
          </p:nvPr>
        </p:nvSpPr>
        <p:spPr>
          <a:xfrm>
            <a:off x="3978275" y="0"/>
            <a:ext cx="3043238" cy="465138"/>
          </a:xfrm>
          <a:prstGeom prst="rect">
            <a:avLst/>
          </a:prstGeom>
        </p:spPr>
        <p:txBody>
          <a:bodyPr vert="horz" lIns="93324" tIns="46662" rIns="93324" bIns="46662" rtlCol="0"/>
          <a:lstStyle>
            <a:lvl1pPr algn="r">
              <a:defRPr sz="1200">
                <a:latin typeface="Arial" pitchFamily="34" charset="0"/>
              </a:defRPr>
            </a:lvl1pPr>
          </a:lstStyle>
          <a:p>
            <a:pPr>
              <a:defRPr/>
            </a:pPr>
            <a:fld id="{B412ED48-8F59-44ED-B854-A658AB8FE03E}" type="datetimeFigureOut">
              <a:rPr lang="en-US"/>
              <a:pPr>
                <a:defRPr/>
              </a:pPr>
              <a:t>10/20/2014</a:t>
            </a:fld>
            <a:endParaRPr lang="en-US"/>
          </a:p>
        </p:txBody>
      </p:sp>
      <p:sp>
        <p:nvSpPr>
          <p:cNvPr id="4" name="Slide Image Placeholder 3"/>
          <p:cNvSpPr>
            <a:spLocks noGrp="1" noRot="1" noChangeAspect="1"/>
          </p:cNvSpPr>
          <p:nvPr>
            <p:ph type="sldImg" idx="2"/>
          </p:nvPr>
        </p:nvSpPr>
        <p:spPr>
          <a:xfrm>
            <a:off x="1184275" y="698500"/>
            <a:ext cx="4654550" cy="3490913"/>
          </a:xfrm>
          <a:prstGeom prst="rect">
            <a:avLst/>
          </a:prstGeom>
          <a:noFill/>
          <a:ln w="12700">
            <a:solidFill>
              <a:prstClr val="black"/>
            </a:solidFill>
          </a:ln>
        </p:spPr>
        <p:txBody>
          <a:bodyPr vert="horz" lIns="93324" tIns="46662" rIns="93324" bIns="46662" rtlCol="0" anchor="ctr"/>
          <a:lstStyle/>
          <a:p>
            <a:pPr lvl="0"/>
            <a:endParaRPr lang="en-US" noProof="0" smtClean="0"/>
          </a:p>
        </p:txBody>
      </p:sp>
      <p:sp>
        <p:nvSpPr>
          <p:cNvPr id="5" name="Notes Placeholder 4"/>
          <p:cNvSpPr>
            <a:spLocks noGrp="1"/>
          </p:cNvSpPr>
          <p:nvPr>
            <p:ph type="body" sz="quarter" idx="3"/>
          </p:nvPr>
        </p:nvSpPr>
        <p:spPr>
          <a:xfrm>
            <a:off x="701675" y="4421188"/>
            <a:ext cx="5619750" cy="4189412"/>
          </a:xfrm>
          <a:prstGeom prst="rect">
            <a:avLst/>
          </a:prstGeom>
        </p:spPr>
        <p:txBody>
          <a:bodyPr vert="horz" lIns="93324" tIns="46662" rIns="93324" bIns="46662"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842375"/>
            <a:ext cx="3043238" cy="465138"/>
          </a:xfrm>
          <a:prstGeom prst="rect">
            <a:avLst/>
          </a:prstGeom>
        </p:spPr>
        <p:txBody>
          <a:bodyPr vert="horz" lIns="93324" tIns="46662" rIns="93324" bIns="46662" rtlCol="0" anchor="b"/>
          <a:lstStyle>
            <a:lvl1pPr algn="l">
              <a:defRPr sz="1200">
                <a:latin typeface="Arial" pitchFamily="34" charset="0"/>
              </a:defRPr>
            </a:lvl1pPr>
          </a:lstStyle>
          <a:p>
            <a:pPr>
              <a:defRPr/>
            </a:pPr>
            <a:endParaRPr lang="en-US"/>
          </a:p>
        </p:txBody>
      </p:sp>
      <p:sp>
        <p:nvSpPr>
          <p:cNvPr id="7" name="Slide Number Placeholder 6"/>
          <p:cNvSpPr>
            <a:spLocks noGrp="1"/>
          </p:cNvSpPr>
          <p:nvPr>
            <p:ph type="sldNum" sz="quarter" idx="5"/>
          </p:nvPr>
        </p:nvSpPr>
        <p:spPr>
          <a:xfrm>
            <a:off x="3978275" y="8842375"/>
            <a:ext cx="3043238" cy="465138"/>
          </a:xfrm>
          <a:prstGeom prst="rect">
            <a:avLst/>
          </a:prstGeom>
        </p:spPr>
        <p:txBody>
          <a:bodyPr vert="horz" lIns="93324" tIns="46662" rIns="93324" bIns="46662" rtlCol="0" anchor="b"/>
          <a:lstStyle>
            <a:lvl1pPr algn="r">
              <a:defRPr sz="1200">
                <a:latin typeface="Arial" pitchFamily="34" charset="0"/>
              </a:defRPr>
            </a:lvl1pPr>
          </a:lstStyle>
          <a:p>
            <a:pPr>
              <a:defRPr/>
            </a:pPr>
            <a:fld id="{82AB459F-A13E-465C-A7D6-3F2FABE9FF46}" type="slidenum">
              <a:rPr lang="en-US"/>
              <a:pPr>
                <a:defRPr/>
              </a:pPr>
              <a:t>‹#›</a:t>
            </a:fld>
            <a:endParaRPr lang="en-US"/>
          </a:p>
        </p:txBody>
      </p:sp>
    </p:spTree>
    <p:extLst>
      <p:ext uri="{BB962C8B-B14F-4D97-AF65-F5344CB8AC3E}">
        <p14:creationId xmlns:p14="http://schemas.microsoft.com/office/powerpoint/2010/main" val="291840881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jpeg"/><Relationship Id="rId1" Type="http://schemas.openxmlformats.org/officeDocument/2006/relationships/slideMaster" Target="../slideMasters/slideMaster8.xml"/><Relationship Id="rId4" Type="http://schemas.openxmlformats.org/officeDocument/2006/relationships/image" Target="../media/image14.pn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5.jpeg"/><Relationship Id="rId1" Type="http://schemas.openxmlformats.org/officeDocument/2006/relationships/slideMaster" Target="../slideMasters/slideMaster8.xml"/><Relationship Id="rId4" Type="http://schemas.openxmlformats.org/officeDocument/2006/relationships/image" Target="../media/image14.png"/></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Master" Target="../slideMasters/slideMaster5.xml"/><Relationship Id="rId4" Type="http://schemas.openxmlformats.org/officeDocument/2006/relationships/image" Target="../media/image10.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jpeg"/><Relationship Id="rId1" Type="http://schemas.openxmlformats.org/officeDocument/2006/relationships/slideMaster" Target="../slideMasters/slideMaster6.xml"/><Relationship Id="rId4" Type="http://schemas.openxmlformats.org/officeDocument/2006/relationships/image" Target="../media/image14.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5.jpeg"/><Relationship Id="rId1" Type="http://schemas.openxmlformats.org/officeDocument/2006/relationships/slideMaster" Target="../slideMasters/slideMaster6.xml"/><Relationship Id="rId4" Type="http://schemas.openxmlformats.org/officeDocument/2006/relationships/image" Target="../media/image1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jpeg"/><Relationship Id="rId1" Type="http://schemas.openxmlformats.org/officeDocument/2006/relationships/slideMaster" Target="../slideMasters/slideMaster7.xml"/><Relationship Id="rId4" Type="http://schemas.openxmlformats.org/officeDocument/2006/relationships/image" Target="../media/image14.png"/></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5.jpeg"/><Relationship Id="rId1" Type="http://schemas.openxmlformats.org/officeDocument/2006/relationships/slideMaster" Target="../slideMasters/slideMaster7.xml"/><Relationship Id="rId4" Type="http://schemas.openxmlformats.org/officeDocument/2006/relationships/image" Target="../media/image14.png"/></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7" name="Picture 6" descr="APScience-002.jpg"/>
          <p:cNvPicPr>
            <a:picLocks noChangeAspect="1"/>
          </p:cNvPicPr>
          <p:nvPr userDrawn="1"/>
        </p:nvPicPr>
        <p:blipFill>
          <a:blip r:embed="rId2" cstate="print"/>
          <a:stretch>
            <a:fillRect/>
          </a:stretch>
        </p:blipFill>
        <p:spPr>
          <a:xfrm>
            <a:off x="0" y="0"/>
            <a:ext cx="9144000" cy="6858000"/>
          </a:xfrm>
          <a:prstGeom prst="rect">
            <a:avLst/>
          </a:prstGeom>
        </p:spPr>
      </p:pic>
      <p:sp>
        <p:nvSpPr>
          <p:cNvPr id="3074" name="Rectangle 2"/>
          <p:cNvSpPr>
            <a:spLocks noGrp="1" noChangeArrowheads="1"/>
          </p:cNvSpPr>
          <p:nvPr>
            <p:ph type="ctrTitle"/>
          </p:nvPr>
        </p:nvSpPr>
        <p:spPr>
          <a:xfrm>
            <a:off x="1985551" y="3659353"/>
            <a:ext cx="6810130" cy="1050858"/>
          </a:xfrm>
        </p:spPr>
        <p:txBody>
          <a:bodyPr/>
          <a:lstStyle>
            <a:lvl1pPr>
              <a:defRPr sz="3000">
                <a:solidFill>
                  <a:schemeClr val="tx1"/>
                </a:solidFill>
                <a:latin typeface="Arial"/>
                <a:cs typeface="Arial"/>
              </a:defRPr>
            </a:lvl1pPr>
          </a:lstStyle>
          <a:p>
            <a:r>
              <a:rPr lang="en-US"/>
              <a:t>Click to edit Master title style</a:t>
            </a:r>
          </a:p>
        </p:txBody>
      </p:sp>
      <p:sp>
        <p:nvSpPr>
          <p:cNvPr id="3075" name="Rectangle 3"/>
          <p:cNvSpPr>
            <a:spLocks noGrp="1" noChangeArrowheads="1"/>
          </p:cNvSpPr>
          <p:nvPr>
            <p:ph type="subTitle" idx="1"/>
          </p:nvPr>
        </p:nvSpPr>
        <p:spPr>
          <a:xfrm>
            <a:off x="1980923" y="4865227"/>
            <a:ext cx="6843191" cy="641075"/>
          </a:xfrm>
        </p:spPr>
        <p:txBody>
          <a:bodyPr/>
          <a:lstStyle>
            <a:lvl1pPr marL="0" indent="0">
              <a:buFont typeface="Wingdings 3" pitchFamily="18" charset="2"/>
              <a:buNone/>
              <a:defRPr sz="2200" i="1">
                <a:solidFill>
                  <a:schemeClr val="bg2">
                    <a:lumMod val="20000"/>
                    <a:lumOff val="80000"/>
                  </a:schemeClr>
                </a:solidFill>
                <a:latin typeface="Arial"/>
                <a:cs typeface="Arial"/>
              </a:defRPr>
            </a:lvl1pPr>
          </a:lstStyle>
          <a:p>
            <a:r>
              <a:rPr lang="en-US"/>
              <a:t>Click to edit Master subtitle style</a:t>
            </a:r>
          </a:p>
        </p:txBody>
      </p:sp>
      <p:pic>
        <p:nvPicPr>
          <p:cNvPr id="6" name="Picture 5" descr="CollegeBoard-NoTag.png"/>
          <p:cNvPicPr>
            <a:picLocks noChangeAspect="1"/>
          </p:cNvPicPr>
          <p:nvPr userDrawn="1"/>
        </p:nvPicPr>
        <p:blipFill>
          <a:blip r:embed="rId3" cstate="print"/>
          <a:stretch>
            <a:fillRect/>
          </a:stretch>
        </p:blipFill>
        <p:spPr>
          <a:xfrm>
            <a:off x="6783133" y="6045084"/>
            <a:ext cx="2149195" cy="647732"/>
          </a:xfrm>
          <a:prstGeom prst="rect">
            <a:avLst/>
          </a:prstGeom>
        </p:spPr>
      </p:pic>
      <p:sp>
        <p:nvSpPr>
          <p:cNvPr id="9" name="Text Box 28"/>
          <p:cNvSpPr txBox="1">
            <a:spLocks noChangeArrowheads="1"/>
          </p:cNvSpPr>
          <p:nvPr userDrawn="1"/>
        </p:nvSpPr>
        <p:spPr bwMode="auto">
          <a:xfrm>
            <a:off x="150294" y="6494463"/>
            <a:ext cx="355600" cy="228600"/>
          </a:xfrm>
          <a:prstGeom prst="rect">
            <a:avLst/>
          </a:prstGeom>
          <a:noFill/>
          <a:ln w="9525">
            <a:noFill/>
            <a:miter lim="800000"/>
            <a:headEnd/>
            <a:tailEnd/>
          </a:ln>
          <a:effectLst/>
        </p:spPr>
        <p:txBody>
          <a:bodyPr>
            <a:spAutoFit/>
          </a:bodyPr>
          <a:lstStyle/>
          <a:p>
            <a:pPr>
              <a:defRPr/>
            </a:pPr>
            <a:fld id="{566278A1-ADCF-49F6-9047-C054F7D8E816}" type="slidenum">
              <a:rPr lang="en-US" sz="900">
                <a:solidFill>
                  <a:srgbClr val="808080">
                    <a:lumMod val="75000"/>
                  </a:srgbClr>
                </a:solidFill>
                <a:latin typeface="Arial"/>
                <a:cs typeface="Arial"/>
              </a:rPr>
              <a:pPr>
                <a:defRPr/>
              </a:pPr>
              <a:t>‹#›</a:t>
            </a:fld>
            <a:endParaRPr lang="en-US" sz="900" dirty="0">
              <a:solidFill>
                <a:srgbClr val="808080">
                  <a:lumMod val="75000"/>
                </a:srgbClr>
              </a:solidFill>
              <a:latin typeface="Arial"/>
              <a:cs typeface="Arial"/>
            </a:endParaRPr>
          </a:p>
        </p:txBody>
      </p:sp>
    </p:spTree>
    <p:extLst>
      <p:ext uri="{BB962C8B-B14F-4D97-AF65-F5344CB8AC3E}">
        <p14:creationId xmlns:p14="http://schemas.microsoft.com/office/powerpoint/2010/main" val="4043709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41531339"/>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0909032_03_360.jpg"/>
          <p:cNvPicPr>
            <a:picLocks noChangeAspect="1"/>
          </p:cNvPicPr>
          <p:nvPr userDrawn="1"/>
        </p:nvPicPr>
        <p:blipFill>
          <a:blip r:embed="rId2" cstate="print"/>
          <a:srcRect l="10539" t="21379" r="10886"/>
          <a:stretch>
            <a:fillRect/>
          </a:stretch>
        </p:blipFill>
        <p:spPr bwMode="auto">
          <a:xfrm>
            <a:off x="0" y="0"/>
            <a:ext cx="9144000" cy="6075363"/>
          </a:xfrm>
          <a:prstGeom prst="rect">
            <a:avLst/>
          </a:prstGeom>
          <a:noFill/>
          <a:ln w="9525">
            <a:noFill/>
            <a:miter lim="800000"/>
            <a:headEnd/>
            <a:tailEnd/>
          </a:ln>
        </p:spPr>
      </p:pic>
      <p:sp>
        <p:nvSpPr>
          <p:cNvPr id="5" name="Rectangle 4"/>
          <p:cNvSpPr/>
          <p:nvPr userDrawn="1"/>
        </p:nvSpPr>
        <p:spPr bwMode="ltGray">
          <a:xfrm>
            <a:off x="0" y="3749675"/>
            <a:ext cx="9144000" cy="2339975"/>
          </a:xfrm>
          <a:prstGeom prst="rect">
            <a:avLst/>
          </a:prstGeom>
          <a:solidFill>
            <a:srgbClr val="005581">
              <a:alpha val="8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6" name="Rectangle 5"/>
          <p:cNvSpPr/>
          <p:nvPr userDrawn="1"/>
        </p:nvSpPr>
        <p:spPr>
          <a:xfrm>
            <a:off x="0" y="6162675"/>
            <a:ext cx="9144000" cy="6953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pic>
        <p:nvPicPr>
          <p:cNvPr id="7" name="Picture 16" descr="cb_logo_small_c.png"/>
          <p:cNvPicPr>
            <a:picLocks noChangeAspect="1"/>
          </p:cNvPicPr>
          <p:nvPr userDrawn="1"/>
        </p:nvPicPr>
        <p:blipFill>
          <a:blip r:embed="rId3" cstate="print"/>
          <a:srcRect/>
          <a:stretch>
            <a:fillRect/>
          </a:stretch>
        </p:blipFill>
        <p:spPr bwMode="auto">
          <a:xfrm>
            <a:off x="7391400" y="6261100"/>
            <a:ext cx="1524000" cy="428625"/>
          </a:xfrm>
          <a:prstGeom prst="rect">
            <a:avLst/>
          </a:prstGeom>
          <a:noFill/>
          <a:ln w="9525">
            <a:noFill/>
            <a:miter lim="800000"/>
            <a:headEnd/>
            <a:tailEnd/>
          </a:ln>
        </p:spPr>
      </p:pic>
      <p:pic>
        <p:nvPicPr>
          <p:cNvPr id="8" name="Picture 17" descr="AP_logo_K-12_PMS302_360_OfficeRGB.png"/>
          <p:cNvPicPr>
            <a:picLocks noChangeAspect="1"/>
          </p:cNvPicPr>
          <p:nvPr userDrawn="1"/>
        </p:nvPicPr>
        <p:blipFill>
          <a:blip r:embed="rId4" cstate="print"/>
          <a:srcRect/>
          <a:stretch>
            <a:fillRect/>
          </a:stretch>
        </p:blipFill>
        <p:spPr bwMode="auto">
          <a:xfrm>
            <a:off x="241300" y="6264275"/>
            <a:ext cx="701675" cy="425450"/>
          </a:xfrm>
          <a:prstGeom prst="rect">
            <a:avLst/>
          </a:prstGeom>
          <a:noFill/>
          <a:ln w="9525">
            <a:noFill/>
            <a:miter lim="800000"/>
            <a:headEnd/>
            <a:tailEnd/>
          </a:ln>
        </p:spPr>
      </p:pic>
      <p:sp>
        <p:nvSpPr>
          <p:cNvPr id="2" name="Title 1"/>
          <p:cNvSpPr>
            <a:spLocks noGrp="1"/>
          </p:cNvSpPr>
          <p:nvPr>
            <p:ph type="ctrTitle"/>
          </p:nvPr>
        </p:nvSpPr>
        <p:spPr>
          <a:xfrm>
            <a:off x="342404" y="4310817"/>
            <a:ext cx="8347477" cy="677108"/>
          </a:xfrm>
        </p:spPr>
        <p:txBody>
          <a:bodyPr tIns="0" bIns="0">
            <a:spAutoFit/>
          </a:bodyPr>
          <a:lstStyle>
            <a:lvl1pPr>
              <a:defRPr sz="4400" cap="none" baseline="0">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351929" y="4921250"/>
            <a:ext cx="8338046" cy="417942"/>
          </a:xfrm>
        </p:spPr>
        <p:txBody>
          <a:bodyPr>
            <a:noAutofit/>
          </a:bodyPr>
          <a:lstStyle>
            <a:lvl1pPr marL="0" indent="0" algn="l">
              <a:buNone/>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58508334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4" name="Picture 10" descr="0909032_03_360.jpg"/>
          <p:cNvPicPr>
            <a:picLocks noChangeAspect="1"/>
          </p:cNvPicPr>
          <p:nvPr userDrawn="1"/>
        </p:nvPicPr>
        <p:blipFill>
          <a:blip r:embed="rId2" cstate="print"/>
          <a:srcRect/>
          <a:stretch>
            <a:fillRect/>
          </a:stretch>
        </p:blipFill>
        <p:spPr bwMode="auto">
          <a:xfrm>
            <a:off x="0" y="0"/>
            <a:ext cx="9144000" cy="6086475"/>
          </a:xfrm>
          <a:prstGeom prst="rect">
            <a:avLst/>
          </a:prstGeom>
          <a:noFill/>
          <a:ln w="9525">
            <a:noFill/>
            <a:miter lim="800000"/>
            <a:headEnd/>
            <a:tailEnd/>
          </a:ln>
        </p:spPr>
      </p:pic>
      <p:sp>
        <p:nvSpPr>
          <p:cNvPr id="5" name="Rectangle 4"/>
          <p:cNvSpPr/>
          <p:nvPr userDrawn="1"/>
        </p:nvSpPr>
        <p:spPr bwMode="ltGray">
          <a:xfrm>
            <a:off x="0" y="3749675"/>
            <a:ext cx="9144000" cy="2339975"/>
          </a:xfrm>
          <a:prstGeom prst="rect">
            <a:avLst/>
          </a:prstGeom>
          <a:solidFill>
            <a:srgbClr val="005581">
              <a:alpha val="8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6" name="Rectangle 5"/>
          <p:cNvSpPr/>
          <p:nvPr userDrawn="1"/>
        </p:nvSpPr>
        <p:spPr>
          <a:xfrm>
            <a:off x="0" y="6162675"/>
            <a:ext cx="9144000" cy="6953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pic>
        <p:nvPicPr>
          <p:cNvPr id="7" name="Picture 16" descr="cb_logo_small_c.png"/>
          <p:cNvPicPr>
            <a:picLocks noChangeAspect="1"/>
          </p:cNvPicPr>
          <p:nvPr userDrawn="1"/>
        </p:nvPicPr>
        <p:blipFill>
          <a:blip r:embed="rId3" cstate="print"/>
          <a:srcRect/>
          <a:stretch>
            <a:fillRect/>
          </a:stretch>
        </p:blipFill>
        <p:spPr bwMode="auto">
          <a:xfrm>
            <a:off x="241300" y="6261100"/>
            <a:ext cx="1524000" cy="428625"/>
          </a:xfrm>
          <a:prstGeom prst="rect">
            <a:avLst/>
          </a:prstGeom>
          <a:noFill/>
          <a:ln w="9525">
            <a:noFill/>
            <a:miter lim="800000"/>
            <a:headEnd/>
            <a:tailEnd/>
          </a:ln>
        </p:spPr>
      </p:pic>
      <p:pic>
        <p:nvPicPr>
          <p:cNvPr id="8" name="Picture 17" descr="AP_logo_K-12_PMS302_360_OfficeRGB.png"/>
          <p:cNvPicPr>
            <a:picLocks noChangeAspect="1"/>
          </p:cNvPicPr>
          <p:nvPr userDrawn="1"/>
        </p:nvPicPr>
        <p:blipFill>
          <a:blip r:embed="rId4" cstate="print"/>
          <a:srcRect/>
          <a:stretch>
            <a:fillRect/>
          </a:stretch>
        </p:blipFill>
        <p:spPr bwMode="auto">
          <a:xfrm>
            <a:off x="8237538" y="6264275"/>
            <a:ext cx="701675" cy="425450"/>
          </a:xfrm>
          <a:prstGeom prst="rect">
            <a:avLst/>
          </a:prstGeom>
          <a:noFill/>
          <a:ln w="9525">
            <a:noFill/>
            <a:miter lim="800000"/>
            <a:headEnd/>
            <a:tailEnd/>
          </a:ln>
        </p:spPr>
      </p:pic>
      <p:sp>
        <p:nvSpPr>
          <p:cNvPr id="2" name="Title 1"/>
          <p:cNvSpPr>
            <a:spLocks noGrp="1"/>
          </p:cNvSpPr>
          <p:nvPr>
            <p:ph type="ctrTitle"/>
          </p:nvPr>
        </p:nvSpPr>
        <p:spPr>
          <a:xfrm>
            <a:off x="342404" y="4310817"/>
            <a:ext cx="8347477" cy="677108"/>
          </a:xfrm>
        </p:spPr>
        <p:txBody>
          <a:bodyPr tIns="0" bIns="0">
            <a:spAutoFit/>
          </a:bodyPr>
          <a:lstStyle>
            <a:lvl1pPr>
              <a:defRPr sz="4400" cap="none" baseline="0">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351929" y="4921250"/>
            <a:ext cx="8338046" cy="417942"/>
          </a:xfrm>
        </p:spPr>
        <p:txBody>
          <a:bodyPr>
            <a:noAutofit/>
          </a:bodyPr>
          <a:lstStyle>
            <a:lvl1pPr marL="0" indent="0" algn="l">
              <a:buNone/>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0210152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457200" y="1444335"/>
            <a:ext cx="8229600" cy="4745328"/>
          </a:xfrm>
        </p:spPr>
        <p:txBody>
          <a:bodyPr/>
          <a:lstStyle>
            <a:lvl1pPr>
              <a:defRPr sz="2400"/>
            </a:lvl1pPr>
            <a:lvl2pPr>
              <a:defRPr sz="2000"/>
            </a:lvl2pPr>
            <a:lvl3pPr>
              <a:defRPr sz="1800"/>
            </a:lvl3pPr>
            <a:lvl4pPr>
              <a:defRPr sz="16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7"/>
          <p:cNvSpPr>
            <a:spLocks noGrp="1"/>
          </p:cNvSpPr>
          <p:nvPr>
            <p:ph sz="quarter" idx="11"/>
          </p:nvPr>
        </p:nvSpPr>
        <p:spPr>
          <a:xfrm>
            <a:off x="233363" y="955224"/>
            <a:ext cx="8110537" cy="395860"/>
          </a:xfrm>
        </p:spPr>
        <p:txBody>
          <a:bodyPr tIns="0" bIns="0">
            <a:normAutofit/>
          </a:bodyPr>
          <a:lstStyle>
            <a:lvl1pPr>
              <a:buFontTx/>
              <a:buNone/>
              <a:defRPr sz="2000" b="1">
                <a:solidFill>
                  <a:schemeClr val="bg2"/>
                </a:solidFill>
              </a:defRPr>
            </a:lvl1pPr>
          </a:lstStyle>
          <a:p>
            <a:pPr lvl="0"/>
            <a:r>
              <a:rPr lang="en-US" smtClean="0"/>
              <a:t>Click to edit Master text styles</a:t>
            </a:r>
          </a:p>
        </p:txBody>
      </p:sp>
      <p:sp>
        <p:nvSpPr>
          <p:cNvPr id="9" name="Title 8"/>
          <p:cNvSpPr>
            <a:spLocks noGrp="1"/>
          </p:cNvSpPr>
          <p:nvPr>
            <p:ph type="title"/>
          </p:nvPr>
        </p:nvSpPr>
        <p:spPr/>
        <p:txBody>
          <a:bodyPr/>
          <a:lstStyle/>
          <a:p>
            <a:r>
              <a:rPr lang="en-US" smtClean="0"/>
              <a:t>Click to edit Master title style</a:t>
            </a:r>
            <a:endParaRPr lang="en-US"/>
          </a:p>
        </p:txBody>
      </p:sp>
      <p:sp>
        <p:nvSpPr>
          <p:cNvPr id="5" name="Footer Placeholder 4"/>
          <p:cNvSpPr>
            <a:spLocks noGrp="1"/>
          </p:cNvSpPr>
          <p:nvPr>
            <p:ph type="ftr" sz="quarter" idx="12"/>
          </p:nvPr>
        </p:nvSpPr>
        <p:spPr>
          <a:xfrm>
            <a:off x="228600" y="6416675"/>
            <a:ext cx="3930650" cy="233363"/>
          </a:xfrm>
          <a:prstGeom prst="rect">
            <a:avLst/>
          </a:prstGeom>
        </p:spPr>
        <p:txBody>
          <a:bodyPr/>
          <a:lstStyle>
            <a:lvl1pPr algn="l">
              <a:defRPr sz="1000">
                <a:solidFill>
                  <a:schemeClr val="accent1"/>
                </a:solidFill>
                <a:latin typeface="Arial" pitchFamily="34" charset="0"/>
              </a:defRPr>
            </a:lvl1pPr>
          </a:lstStyle>
          <a:p>
            <a:pPr>
              <a:defRPr/>
            </a:pPr>
            <a:r>
              <a:rPr lang="en-US">
                <a:solidFill>
                  <a:srgbClr val="005581"/>
                </a:solidFill>
              </a:rPr>
              <a:t>Orange County Public Schools</a:t>
            </a:r>
          </a:p>
        </p:txBody>
      </p:sp>
      <p:sp>
        <p:nvSpPr>
          <p:cNvPr id="7" name="Slide Number Placeholder 12"/>
          <p:cNvSpPr>
            <a:spLocks noGrp="1"/>
          </p:cNvSpPr>
          <p:nvPr>
            <p:ph type="sldNum" sz="quarter" idx="13"/>
          </p:nvPr>
        </p:nvSpPr>
        <p:spPr/>
        <p:txBody>
          <a:bodyPr/>
          <a:lstStyle>
            <a:lvl1pPr marL="0" algn="ctr" defTabSz="914400" rtl="0" eaLnBrk="1" latinLnBrk="0" hangingPunct="1">
              <a:defRPr lang="en-US" sz="1000" kern="1200">
                <a:solidFill>
                  <a:schemeClr val="accent1"/>
                </a:solidFill>
                <a:latin typeface="+mn-lt"/>
                <a:ea typeface="+mn-ea"/>
                <a:cs typeface="+mn-cs"/>
              </a:defRPr>
            </a:lvl1pPr>
          </a:lstStyle>
          <a:p>
            <a:pPr>
              <a:defRPr/>
            </a:pPr>
            <a:fld id="{5CB9AD57-BDA4-4334-88CF-3C881CCDAA56}" type="slidenum">
              <a:rPr>
                <a:solidFill>
                  <a:srgbClr val="005581"/>
                </a:solidFill>
              </a:rPr>
              <a:pPr>
                <a:defRPr/>
              </a:pPr>
              <a:t>‹#›</a:t>
            </a:fld>
            <a:endParaRPr dirty="0">
              <a:solidFill>
                <a:srgbClr val="005581"/>
              </a:solidFill>
            </a:endParaRPr>
          </a:p>
        </p:txBody>
      </p:sp>
    </p:spTree>
    <p:extLst>
      <p:ext uri="{BB962C8B-B14F-4D97-AF65-F5344CB8AC3E}">
        <p14:creationId xmlns:p14="http://schemas.microsoft.com/office/powerpoint/2010/main" val="194585778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and Content Alternate">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457200" y="1444335"/>
            <a:ext cx="8229600" cy="4745328"/>
          </a:xfrm>
        </p:spPr>
        <p:txBody>
          <a:bodyPr/>
          <a:lstStyle>
            <a:lvl1pPr>
              <a:defRPr b="1"/>
            </a:lvl1pPr>
            <a:lvl2pPr marL="640080" indent="-228600">
              <a:spcBef>
                <a:spcPts val="800"/>
              </a:spcBef>
              <a:spcAft>
                <a:spcPts val="200"/>
              </a:spcAft>
              <a:defRPr/>
            </a:lvl2pPr>
            <a:lvl3pPr marL="868680" indent="-228600">
              <a:spcBef>
                <a:spcPts val="500"/>
              </a:spcBef>
              <a:spcAft>
                <a:spcPts val="200"/>
              </a:spcAft>
              <a:defRPr sz="1800"/>
            </a:lvl3pPr>
            <a:lvl4pPr marL="1024128">
              <a:spcBef>
                <a:spcPts val="300"/>
              </a:spcBef>
              <a:spcAft>
                <a:spcPts val="200"/>
              </a:spcAft>
              <a:defRPr sz="1600"/>
            </a:lvl4pPr>
            <a:lvl5pPr marL="1257300" indent="-228600">
              <a:spcBef>
                <a:spcPts val="300"/>
              </a:spcBef>
              <a:spcAft>
                <a:spcPts val="200"/>
              </a:spcAft>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1"/>
          </p:nvPr>
        </p:nvSpPr>
        <p:spPr>
          <a:xfrm>
            <a:off x="233363" y="955224"/>
            <a:ext cx="8110537" cy="395860"/>
          </a:xfrm>
        </p:spPr>
        <p:txBody>
          <a:bodyPr tIns="0" bIns="0">
            <a:normAutofit/>
          </a:bodyPr>
          <a:lstStyle>
            <a:lvl1pPr>
              <a:buFontTx/>
              <a:buNone/>
              <a:defRPr sz="2000" b="1">
                <a:solidFill>
                  <a:schemeClr val="bg2"/>
                </a:solidFill>
              </a:defRPr>
            </a:lvl1pPr>
          </a:lstStyle>
          <a:p>
            <a:pPr lvl="0"/>
            <a:r>
              <a:rPr lang="en-US" smtClean="0"/>
              <a:t>Click to edit Master text styles</a:t>
            </a:r>
          </a:p>
        </p:txBody>
      </p:sp>
      <p:sp>
        <p:nvSpPr>
          <p:cNvPr id="5" name="Footer Placeholder 4"/>
          <p:cNvSpPr>
            <a:spLocks noGrp="1"/>
          </p:cNvSpPr>
          <p:nvPr>
            <p:ph type="ftr" sz="quarter" idx="12"/>
          </p:nvPr>
        </p:nvSpPr>
        <p:spPr>
          <a:xfrm>
            <a:off x="228600" y="6416675"/>
            <a:ext cx="3930650" cy="233363"/>
          </a:xfrm>
          <a:prstGeom prst="rect">
            <a:avLst/>
          </a:prstGeom>
        </p:spPr>
        <p:txBody>
          <a:bodyPr/>
          <a:lstStyle>
            <a:lvl1pPr>
              <a:defRPr>
                <a:latin typeface="Arial" pitchFamily="34" charset="0"/>
              </a:defRPr>
            </a:lvl1pPr>
          </a:lstStyle>
          <a:p>
            <a:pPr>
              <a:defRPr/>
            </a:pPr>
            <a:r>
              <a:rPr lang="en-US">
                <a:solidFill>
                  <a:prstClr val="black"/>
                </a:solidFill>
              </a:rPr>
              <a:t>Orange County Public Schools</a:t>
            </a:r>
          </a:p>
        </p:txBody>
      </p:sp>
      <p:sp>
        <p:nvSpPr>
          <p:cNvPr id="6" name="Slide Number Placeholder 12"/>
          <p:cNvSpPr>
            <a:spLocks noGrp="1"/>
          </p:cNvSpPr>
          <p:nvPr>
            <p:ph type="sldNum" sz="quarter" idx="13"/>
          </p:nvPr>
        </p:nvSpPr>
        <p:spPr/>
        <p:txBody>
          <a:bodyPr/>
          <a:lstStyle>
            <a:lvl1pPr>
              <a:defRPr/>
            </a:lvl1pPr>
          </a:lstStyle>
          <a:p>
            <a:pPr>
              <a:defRPr/>
            </a:pPr>
            <a:fld id="{8F88334F-E1E7-4B5F-8438-C9A547954ED8}" type="slidenum">
              <a:rPr>
                <a:solidFill>
                  <a:srgbClr val="005581"/>
                </a:solidFill>
              </a:rPr>
              <a:pPr>
                <a:defRPr/>
              </a:pPr>
              <a:t>‹#›</a:t>
            </a:fld>
            <a:endParaRPr dirty="0">
              <a:solidFill>
                <a:srgbClr val="005581"/>
              </a:solidFill>
            </a:endParaRPr>
          </a:p>
        </p:txBody>
      </p:sp>
    </p:spTree>
    <p:extLst>
      <p:ext uri="{BB962C8B-B14F-4D97-AF65-F5344CB8AC3E}">
        <p14:creationId xmlns:p14="http://schemas.microsoft.com/office/powerpoint/2010/main" val="1012448612"/>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itle and Intro">
    <p:spTree>
      <p:nvGrpSpPr>
        <p:cNvPr id="1" name=""/>
        <p:cNvGrpSpPr/>
        <p:nvPr/>
      </p:nvGrpSpPr>
      <p:grpSpPr>
        <a:xfrm>
          <a:off x="0" y="0"/>
          <a:ext cx="0" cy="0"/>
          <a:chOff x="0" y="0"/>
          <a:chExt cx="0" cy="0"/>
        </a:xfrm>
      </p:grpSpPr>
      <p:sp>
        <p:nvSpPr>
          <p:cNvPr id="2" name="Title 1"/>
          <p:cNvSpPr>
            <a:spLocks noGrp="1"/>
          </p:cNvSpPr>
          <p:nvPr>
            <p:ph type="title"/>
          </p:nvPr>
        </p:nvSpPr>
        <p:spPr>
          <a:xfrm>
            <a:off x="228600" y="218207"/>
            <a:ext cx="8229600" cy="639762"/>
          </a:xfrm>
        </p:spPr>
        <p:txBody>
          <a:bodyPr rtlCol="0" anchor="t">
            <a:noAutofit/>
          </a:bodyPr>
          <a:lstStyle>
            <a:lvl1pPr algn="l" defTabSz="914400" rtl="0" eaLnBrk="1" latinLnBrk="0" hangingPunct="1">
              <a:spcBef>
                <a:spcPct val="0"/>
              </a:spcBef>
              <a:buNone/>
              <a:defRPr lang="en-US" sz="4000" b="1" kern="1200" dirty="0">
                <a:solidFill>
                  <a:schemeClr val="accent1"/>
                </a:solidFill>
                <a:latin typeface="+mj-lt"/>
                <a:ea typeface="+mj-ea"/>
                <a:cs typeface="+mj-cs"/>
              </a:defRPr>
            </a:lvl1pPr>
          </a:lstStyle>
          <a:p>
            <a:r>
              <a:rPr lang="en-US" smtClean="0"/>
              <a:t>Click to edit Master title style</a:t>
            </a:r>
            <a:endParaRPr lang="en-US" dirty="0"/>
          </a:p>
        </p:txBody>
      </p:sp>
      <p:sp>
        <p:nvSpPr>
          <p:cNvPr id="8" name="Content Placeholder 7"/>
          <p:cNvSpPr>
            <a:spLocks noGrp="1"/>
          </p:cNvSpPr>
          <p:nvPr>
            <p:ph sz="quarter" idx="11"/>
          </p:nvPr>
        </p:nvSpPr>
        <p:spPr>
          <a:xfrm>
            <a:off x="233363" y="847725"/>
            <a:ext cx="8110537" cy="436563"/>
          </a:xfrm>
        </p:spPr>
        <p:txBody>
          <a:bodyPr tIns="0" bIns="0"/>
          <a:lstStyle>
            <a:lvl1pPr>
              <a:buFontTx/>
              <a:buNone/>
              <a:defRPr sz="2400" b="1">
                <a:solidFill>
                  <a:schemeClr val="bg2"/>
                </a:solidFill>
              </a:defRPr>
            </a:lvl1pPr>
          </a:lstStyle>
          <a:p>
            <a:pPr lvl="0"/>
            <a:r>
              <a:rPr lang="en-US" smtClean="0"/>
              <a:t>Click to edit Master text styles</a:t>
            </a:r>
          </a:p>
        </p:txBody>
      </p:sp>
      <p:sp>
        <p:nvSpPr>
          <p:cNvPr id="7" name="Text Placeholder 6"/>
          <p:cNvSpPr>
            <a:spLocks noGrp="1"/>
          </p:cNvSpPr>
          <p:nvPr>
            <p:ph type="body" sz="quarter" idx="12"/>
          </p:nvPr>
        </p:nvSpPr>
        <p:spPr>
          <a:xfrm>
            <a:off x="687388" y="2924175"/>
            <a:ext cx="7092950" cy="2716213"/>
          </a:xfrm>
        </p:spPr>
        <p:txBody>
          <a:bodyPr>
            <a:noAutofit/>
          </a:bodyPr>
          <a:lstStyle>
            <a:lvl1pPr>
              <a:defRPr sz="2000"/>
            </a:lvl1pPr>
            <a:lvl2pPr>
              <a:spcBef>
                <a:spcPts val="800"/>
              </a:spcBef>
              <a:spcAft>
                <a:spcPts val="200"/>
              </a:spcAft>
              <a:defRPr lang="en-US" sz="2000" kern="1200" dirty="0" smtClean="0">
                <a:solidFill>
                  <a:schemeClr val="tx2"/>
                </a:solidFill>
                <a:latin typeface="+mn-lt"/>
                <a:ea typeface="+mn-ea"/>
                <a:cs typeface="+mn-cs"/>
              </a:defRPr>
            </a:lvl2pPr>
            <a:lvl3pPr>
              <a:spcBef>
                <a:spcPts val="500"/>
              </a:spcBef>
              <a:spcAft>
                <a:spcPts val="200"/>
              </a:spcAft>
              <a:defRPr lang="en-US" sz="1600" kern="1200" dirty="0" smtClean="0">
                <a:solidFill>
                  <a:schemeClr val="bg2"/>
                </a:solidFill>
                <a:latin typeface="+mn-lt"/>
                <a:ea typeface="+mn-ea"/>
                <a:cs typeface="+mn-cs"/>
              </a:defRPr>
            </a:lvl3pPr>
            <a:lvl4pPr>
              <a:spcBef>
                <a:spcPts val="500"/>
              </a:spcBef>
              <a:spcAft>
                <a:spcPts val="200"/>
              </a:spcAft>
              <a:defRPr sz="1400"/>
            </a:lvl4pPr>
            <a:lvl5pPr>
              <a:spcBef>
                <a:spcPts val="500"/>
              </a:spcBef>
              <a:spcAft>
                <a:spcPts val="200"/>
              </a:spcAft>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3"/>
          </p:nvPr>
        </p:nvSpPr>
        <p:spPr>
          <a:xfrm>
            <a:off x="228600" y="6416675"/>
            <a:ext cx="3930650" cy="233363"/>
          </a:xfrm>
          <a:prstGeom prst="rect">
            <a:avLst/>
          </a:prstGeom>
        </p:spPr>
        <p:txBody>
          <a:bodyPr/>
          <a:lstStyle>
            <a:lvl1pPr>
              <a:defRPr>
                <a:latin typeface="Arial" pitchFamily="34" charset="0"/>
              </a:defRPr>
            </a:lvl1pPr>
          </a:lstStyle>
          <a:p>
            <a:pPr>
              <a:defRPr/>
            </a:pPr>
            <a:r>
              <a:rPr lang="en-US">
                <a:solidFill>
                  <a:prstClr val="black"/>
                </a:solidFill>
              </a:rPr>
              <a:t>Orange County Public Schools</a:t>
            </a:r>
          </a:p>
        </p:txBody>
      </p:sp>
      <p:sp>
        <p:nvSpPr>
          <p:cNvPr id="6" name="Slide Number Placeholder 12"/>
          <p:cNvSpPr>
            <a:spLocks noGrp="1"/>
          </p:cNvSpPr>
          <p:nvPr>
            <p:ph type="sldNum" sz="quarter" idx="14"/>
          </p:nvPr>
        </p:nvSpPr>
        <p:spPr/>
        <p:txBody>
          <a:bodyPr/>
          <a:lstStyle>
            <a:lvl1pPr>
              <a:defRPr/>
            </a:lvl1pPr>
          </a:lstStyle>
          <a:p>
            <a:pPr>
              <a:defRPr/>
            </a:pPr>
            <a:fld id="{CD83C30B-53F7-4D7D-B618-34A59104409B}" type="slidenum">
              <a:rPr>
                <a:solidFill>
                  <a:srgbClr val="005581"/>
                </a:solidFill>
              </a:rPr>
              <a:pPr>
                <a:defRPr/>
              </a:pPr>
              <a:t>‹#›</a:t>
            </a:fld>
            <a:endParaRPr dirty="0">
              <a:solidFill>
                <a:srgbClr val="005581"/>
              </a:solidFill>
            </a:endParaRPr>
          </a:p>
        </p:txBody>
      </p:sp>
    </p:spTree>
    <p:extLst>
      <p:ext uri="{BB962C8B-B14F-4D97-AF65-F5344CB8AC3E}">
        <p14:creationId xmlns:p14="http://schemas.microsoft.com/office/powerpoint/2010/main" val="121928921"/>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Paragraph">
    <p:spTree>
      <p:nvGrpSpPr>
        <p:cNvPr id="1" name=""/>
        <p:cNvGrpSpPr/>
        <p:nvPr/>
      </p:nvGrpSpPr>
      <p:grpSpPr>
        <a:xfrm>
          <a:off x="0" y="0"/>
          <a:ext cx="0" cy="0"/>
          <a:chOff x="0" y="0"/>
          <a:chExt cx="0" cy="0"/>
        </a:xfrm>
      </p:grpSpPr>
      <p:sp>
        <p:nvSpPr>
          <p:cNvPr id="9" name="Text Placeholder 8"/>
          <p:cNvSpPr>
            <a:spLocks noGrp="1"/>
          </p:cNvSpPr>
          <p:nvPr>
            <p:ph type="body" sz="quarter" idx="12"/>
          </p:nvPr>
        </p:nvSpPr>
        <p:spPr>
          <a:xfrm>
            <a:off x="866773" y="1597026"/>
            <a:ext cx="6923089" cy="4041773"/>
          </a:xfrm>
        </p:spPr>
        <p:txBody>
          <a:bodyPr/>
          <a:lstStyle>
            <a:lvl1pPr marL="0" indent="0">
              <a:spcBef>
                <a:spcPts val="800"/>
              </a:spcBef>
              <a:spcAft>
                <a:spcPts val="200"/>
              </a:spcAft>
              <a:buNone/>
              <a:defRPr sz="2400">
                <a:solidFill>
                  <a:schemeClr val="accent1"/>
                </a:solidFill>
              </a:defRPr>
            </a:lvl1pPr>
            <a:lvl2pPr marL="0" indent="0">
              <a:spcBef>
                <a:spcPts val="1500"/>
              </a:spcBef>
              <a:spcAft>
                <a:spcPts val="200"/>
              </a:spcAft>
              <a:buNone/>
              <a:defRPr sz="1800">
                <a:solidFill>
                  <a:schemeClr val="bg2"/>
                </a:solidFill>
              </a:defRPr>
            </a:lvl2pPr>
            <a:lvl3pPr marL="0" indent="0">
              <a:spcBef>
                <a:spcPts val="1500"/>
              </a:spcBef>
              <a:spcAft>
                <a:spcPts val="200"/>
              </a:spcAft>
              <a:buNone/>
              <a:defRPr sz="1400"/>
            </a:lvl3pPr>
            <a:lvl4pPr>
              <a:spcBef>
                <a:spcPts val="1500"/>
              </a:spcBef>
              <a:spcAft>
                <a:spcPts val="200"/>
              </a:spcAft>
              <a:buNone/>
              <a:defRPr sz="1200"/>
            </a:lvl4pPr>
            <a:lvl5pPr>
              <a:spcBef>
                <a:spcPts val="1500"/>
              </a:spcBef>
              <a:spcAft>
                <a:spcPts val="200"/>
              </a:spcAft>
              <a:buNone/>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1"/>
          </p:nvPr>
        </p:nvSpPr>
        <p:spPr>
          <a:xfrm>
            <a:off x="233363" y="939322"/>
            <a:ext cx="8110537" cy="395860"/>
          </a:xfrm>
        </p:spPr>
        <p:txBody>
          <a:bodyPr tIns="0" bIns="0">
            <a:normAutofit/>
          </a:bodyPr>
          <a:lstStyle>
            <a:lvl1pPr>
              <a:buFontTx/>
              <a:buNone/>
              <a:defRPr sz="2000" b="1">
                <a:solidFill>
                  <a:schemeClr val="bg2"/>
                </a:solidFill>
              </a:defRPr>
            </a:lvl1pPr>
          </a:lstStyle>
          <a:p>
            <a:pPr lvl="0"/>
            <a:r>
              <a:rPr lang="en-US" smtClean="0"/>
              <a:t>Click to edit Master text styles</a:t>
            </a:r>
          </a:p>
        </p:txBody>
      </p:sp>
      <p:sp>
        <p:nvSpPr>
          <p:cNvPr id="5" name="Footer Placeholder 4"/>
          <p:cNvSpPr>
            <a:spLocks noGrp="1"/>
          </p:cNvSpPr>
          <p:nvPr>
            <p:ph type="ftr" sz="quarter" idx="13"/>
          </p:nvPr>
        </p:nvSpPr>
        <p:spPr>
          <a:xfrm>
            <a:off x="228600" y="6416675"/>
            <a:ext cx="3930650" cy="233363"/>
          </a:xfrm>
          <a:prstGeom prst="rect">
            <a:avLst/>
          </a:prstGeom>
        </p:spPr>
        <p:txBody>
          <a:bodyPr/>
          <a:lstStyle>
            <a:lvl1pPr algn="l">
              <a:defRPr sz="1000">
                <a:solidFill>
                  <a:schemeClr val="accent1"/>
                </a:solidFill>
                <a:latin typeface="Arial" pitchFamily="34" charset="0"/>
              </a:defRPr>
            </a:lvl1pPr>
          </a:lstStyle>
          <a:p>
            <a:pPr>
              <a:defRPr/>
            </a:pPr>
            <a:r>
              <a:rPr lang="en-US">
                <a:solidFill>
                  <a:srgbClr val="005581"/>
                </a:solidFill>
              </a:rPr>
              <a:t>Orange County Public Schools</a:t>
            </a:r>
          </a:p>
        </p:txBody>
      </p:sp>
      <p:sp>
        <p:nvSpPr>
          <p:cNvPr id="6" name="Slide Number Placeholder 12"/>
          <p:cNvSpPr>
            <a:spLocks noGrp="1"/>
          </p:cNvSpPr>
          <p:nvPr>
            <p:ph type="sldNum" sz="quarter" idx="14"/>
          </p:nvPr>
        </p:nvSpPr>
        <p:spPr/>
        <p:txBody>
          <a:bodyPr/>
          <a:lstStyle>
            <a:lvl1pPr marL="0" algn="ctr" defTabSz="914400" rtl="0" eaLnBrk="1" latinLnBrk="0" hangingPunct="1">
              <a:defRPr lang="en-US" sz="1000" kern="1200">
                <a:solidFill>
                  <a:schemeClr val="accent1"/>
                </a:solidFill>
                <a:latin typeface="+mn-lt"/>
                <a:ea typeface="+mn-ea"/>
                <a:cs typeface="+mn-cs"/>
              </a:defRPr>
            </a:lvl1pPr>
          </a:lstStyle>
          <a:p>
            <a:pPr>
              <a:defRPr/>
            </a:pPr>
            <a:fld id="{ABDE474D-8496-4D14-9F0E-B90F554BD076}" type="slidenum">
              <a:rPr>
                <a:solidFill>
                  <a:srgbClr val="005581"/>
                </a:solidFill>
              </a:rPr>
              <a:pPr>
                <a:defRPr/>
              </a:pPr>
              <a:t>‹#›</a:t>
            </a:fld>
            <a:endParaRPr dirty="0">
              <a:solidFill>
                <a:srgbClr val="005581"/>
              </a:solidFill>
            </a:endParaRPr>
          </a:p>
        </p:txBody>
      </p:sp>
    </p:spTree>
    <p:extLst>
      <p:ext uri="{BB962C8B-B14F-4D97-AF65-F5344CB8AC3E}">
        <p14:creationId xmlns:p14="http://schemas.microsoft.com/office/powerpoint/2010/main" val="3851641645"/>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Text Placeholder 8"/>
          <p:cNvSpPr>
            <a:spLocks noGrp="1"/>
          </p:cNvSpPr>
          <p:nvPr>
            <p:ph type="body" sz="quarter" idx="12"/>
          </p:nvPr>
        </p:nvSpPr>
        <p:spPr>
          <a:xfrm>
            <a:off x="476250" y="1470711"/>
            <a:ext cx="4044950" cy="4626878"/>
          </a:xfrm>
        </p:spPr>
        <p:txBody>
          <a:bodyPr>
            <a:normAutofit/>
          </a:bodyPr>
          <a:lstStyle>
            <a:lvl1pPr>
              <a:defRPr sz="2200"/>
            </a:lvl1pPr>
            <a:lvl2pPr>
              <a:defRPr sz="1800"/>
            </a:lvl2pPr>
            <a:lvl3pPr>
              <a:defRPr sz="1600"/>
            </a:lvl3pPr>
            <a:lvl4pPr>
              <a:defRPr sz="14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ext Placeholder 8"/>
          <p:cNvSpPr>
            <a:spLocks noGrp="1"/>
          </p:cNvSpPr>
          <p:nvPr>
            <p:ph type="body" sz="quarter" idx="13"/>
          </p:nvPr>
        </p:nvSpPr>
        <p:spPr>
          <a:xfrm>
            <a:off x="4623968" y="1470711"/>
            <a:ext cx="4044950" cy="4626878"/>
          </a:xfrm>
        </p:spPr>
        <p:txBody>
          <a:bodyPr>
            <a:normAutofit/>
          </a:bodyPr>
          <a:lstStyle>
            <a:lvl1pPr>
              <a:defRPr sz="2200"/>
            </a:lvl1pPr>
            <a:lvl2pPr>
              <a:defRPr sz="1800"/>
            </a:lvl2pPr>
            <a:lvl3pPr>
              <a:defRPr sz="1600"/>
            </a:lvl3pPr>
            <a:lvl4pPr>
              <a:defRPr sz="14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itle 10"/>
          <p:cNvSpPr>
            <a:spLocks noGrp="1"/>
          </p:cNvSpPr>
          <p:nvPr>
            <p:ph type="title"/>
          </p:nvPr>
        </p:nvSpPr>
        <p:spPr/>
        <p:txBody>
          <a:bodyPr/>
          <a:lstStyle/>
          <a:p>
            <a:r>
              <a:rPr lang="en-US" smtClean="0"/>
              <a:t>Click to edit Master title style</a:t>
            </a:r>
            <a:endParaRPr lang="en-US"/>
          </a:p>
        </p:txBody>
      </p:sp>
      <p:sp>
        <p:nvSpPr>
          <p:cNvPr id="5" name="Footer Placeholder 4"/>
          <p:cNvSpPr>
            <a:spLocks noGrp="1"/>
          </p:cNvSpPr>
          <p:nvPr>
            <p:ph type="ftr" sz="quarter" idx="14"/>
          </p:nvPr>
        </p:nvSpPr>
        <p:spPr>
          <a:xfrm>
            <a:off x="228600" y="6416675"/>
            <a:ext cx="3930650" cy="233363"/>
          </a:xfrm>
          <a:prstGeom prst="rect">
            <a:avLst/>
          </a:prstGeom>
        </p:spPr>
        <p:txBody>
          <a:bodyPr/>
          <a:lstStyle>
            <a:lvl1pPr algn="l">
              <a:defRPr sz="1000">
                <a:solidFill>
                  <a:schemeClr val="accent1"/>
                </a:solidFill>
                <a:latin typeface="Arial" pitchFamily="34" charset="0"/>
              </a:defRPr>
            </a:lvl1pPr>
          </a:lstStyle>
          <a:p>
            <a:pPr>
              <a:defRPr/>
            </a:pPr>
            <a:r>
              <a:rPr lang="en-US">
                <a:solidFill>
                  <a:srgbClr val="005581"/>
                </a:solidFill>
              </a:rPr>
              <a:t>Orange County Public Schools</a:t>
            </a:r>
          </a:p>
        </p:txBody>
      </p:sp>
      <p:sp>
        <p:nvSpPr>
          <p:cNvPr id="6" name="Slide Number Placeholder 12"/>
          <p:cNvSpPr>
            <a:spLocks noGrp="1"/>
          </p:cNvSpPr>
          <p:nvPr>
            <p:ph type="sldNum" sz="quarter" idx="15"/>
          </p:nvPr>
        </p:nvSpPr>
        <p:spPr/>
        <p:txBody>
          <a:bodyPr/>
          <a:lstStyle>
            <a:lvl1pPr marL="0" algn="ctr" defTabSz="914400" rtl="0" eaLnBrk="1" latinLnBrk="0" hangingPunct="1">
              <a:defRPr lang="en-US" sz="1000" kern="1200">
                <a:solidFill>
                  <a:schemeClr val="accent1"/>
                </a:solidFill>
                <a:latin typeface="+mn-lt"/>
                <a:ea typeface="+mn-ea"/>
                <a:cs typeface="+mn-cs"/>
              </a:defRPr>
            </a:lvl1pPr>
          </a:lstStyle>
          <a:p>
            <a:pPr>
              <a:defRPr/>
            </a:pPr>
            <a:fld id="{447CDC1A-6119-4C7C-A432-0D0F12C76308}" type="slidenum">
              <a:rPr>
                <a:solidFill>
                  <a:srgbClr val="005581"/>
                </a:solidFill>
              </a:rPr>
              <a:pPr>
                <a:defRPr/>
              </a:pPr>
              <a:t>‹#›</a:t>
            </a:fld>
            <a:endParaRPr dirty="0">
              <a:solidFill>
                <a:srgbClr val="005581"/>
              </a:solidFill>
            </a:endParaRPr>
          </a:p>
        </p:txBody>
      </p:sp>
    </p:spTree>
    <p:extLst>
      <p:ext uri="{BB962C8B-B14F-4D97-AF65-F5344CB8AC3E}">
        <p14:creationId xmlns:p14="http://schemas.microsoft.com/office/powerpoint/2010/main" val="1654507639"/>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12"/>
          </p:nvPr>
        </p:nvSpPr>
        <p:spPr>
          <a:xfrm>
            <a:off x="460375" y="2106613"/>
            <a:ext cx="4038600" cy="4089400"/>
          </a:xfrm>
        </p:spPr>
        <p:txBody>
          <a:bodyPr>
            <a:normAutofit/>
          </a:bodyPr>
          <a:lstStyle>
            <a:lvl1pPr>
              <a:defRPr sz="2200"/>
            </a:lvl1pPr>
            <a:lvl2pPr>
              <a:defRPr sz="1800"/>
            </a:lvl2pPr>
            <a:lvl3pPr>
              <a:defRPr sz="1600"/>
            </a:lvl3pPr>
            <a:lvl4pPr>
              <a:defRPr sz="14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Content Placeholder 10"/>
          <p:cNvSpPr>
            <a:spLocks noGrp="1"/>
          </p:cNvSpPr>
          <p:nvPr>
            <p:ph sz="quarter" idx="13"/>
          </p:nvPr>
        </p:nvSpPr>
        <p:spPr>
          <a:xfrm>
            <a:off x="4648200" y="2106613"/>
            <a:ext cx="4038600" cy="4089400"/>
          </a:xfrm>
        </p:spPr>
        <p:txBody>
          <a:bodyPr>
            <a:normAutofit/>
          </a:bodyPr>
          <a:lstStyle>
            <a:lvl1pPr>
              <a:defRPr sz="2200"/>
            </a:lvl1pPr>
            <a:lvl2pPr>
              <a:defRPr sz="1800"/>
            </a:lvl2pPr>
            <a:lvl3pPr>
              <a:defRPr sz="1600"/>
            </a:lvl3pPr>
            <a:lvl4pPr>
              <a:defRPr sz="14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p:nvPr>
        </p:nvSpPr>
        <p:spPr>
          <a:xfrm>
            <a:off x="457200" y="1535113"/>
            <a:ext cx="4040188" cy="490911"/>
          </a:xfrm>
        </p:spPr>
        <p:txBody>
          <a:bodyPr anchor="b">
            <a:normAutofit/>
          </a:bodyPr>
          <a:lstStyle>
            <a:lvl1pPr marL="0" indent="0">
              <a:buNone/>
              <a:defRPr sz="2400" b="1">
                <a:solidFill>
                  <a:srgbClr val="7E8B7A"/>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5025" y="1535113"/>
            <a:ext cx="4041775" cy="490911"/>
          </a:xfrm>
        </p:spPr>
        <p:txBody>
          <a:bodyPr anchor="b">
            <a:normAutofit/>
          </a:bodyPr>
          <a:lstStyle>
            <a:lvl1pPr marL="0" indent="0">
              <a:buNone/>
              <a:defRPr sz="2400" b="1">
                <a:solidFill>
                  <a:srgbClr val="7E8B7A"/>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3" name="Title 12"/>
          <p:cNvSpPr>
            <a:spLocks noGrp="1"/>
          </p:cNvSpPr>
          <p:nvPr>
            <p:ph type="title"/>
          </p:nvPr>
        </p:nvSpPr>
        <p:spPr/>
        <p:txBody>
          <a:bodyPr/>
          <a:lstStyle/>
          <a:p>
            <a:r>
              <a:rPr lang="en-US" smtClean="0"/>
              <a:t>Click to edit Master title style</a:t>
            </a:r>
            <a:endParaRPr lang="en-US"/>
          </a:p>
        </p:txBody>
      </p:sp>
      <p:sp>
        <p:nvSpPr>
          <p:cNvPr id="7" name="Footer Placeholder 4"/>
          <p:cNvSpPr>
            <a:spLocks noGrp="1"/>
          </p:cNvSpPr>
          <p:nvPr>
            <p:ph type="ftr" sz="quarter" idx="14"/>
          </p:nvPr>
        </p:nvSpPr>
        <p:spPr>
          <a:xfrm>
            <a:off x="228600" y="6416675"/>
            <a:ext cx="3930650" cy="233363"/>
          </a:xfrm>
          <a:prstGeom prst="rect">
            <a:avLst/>
          </a:prstGeom>
        </p:spPr>
        <p:txBody>
          <a:bodyPr/>
          <a:lstStyle>
            <a:lvl1pPr>
              <a:defRPr>
                <a:latin typeface="Arial" pitchFamily="34" charset="0"/>
              </a:defRPr>
            </a:lvl1pPr>
          </a:lstStyle>
          <a:p>
            <a:pPr>
              <a:defRPr/>
            </a:pPr>
            <a:r>
              <a:rPr lang="en-US">
                <a:solidFill>
                  <a:prstClr val="black"/>
                </a:solidFill>
              </a:rPr>
              <a:t>Orange County Public Schools</a:t>
            </a:r>
          </a:p>
        </p:txBody>
      </p:sp>
      <p:sp>
        <p:nvSpPr>
          <p:cNvPr id="8" name="Slide Number Placeholder 12"/>
          <p:cNvSpPr>
            <a:spLocks noGrp="1"/>
          </p:cNvSpPr>
          <p:nvPr>
            <p:ph type="sldNum" sz="quarter" idx="15"/>
          </p:nvPr>
        </p:nvSpPr>
        <p:spPr/>
        <p:txBody>
          <a:bodyPr/>
          <a:lstStyle>
            <a:lvl1pPr>
              <a:defRPr/>
            </a:lvl1pPr>
          </a:lstStyle>
          <a:p>
            <a:pPr>
              <a:defRPr/>
            </a:pPr>
            <a:fld id="{E829A7AF-6C3A-40F2-9056-68C7EE8A03DD}" type="slidenum">
              <a:rPr>
                <a:solidFill>
                  <a:srgbClr val="005581"/>
                </a:solidFill>
              </a:rPr>
              <a:pPr>
                <a:defRPr/>
              </a:pPr>
              <a:t>‹#›</a:t>
            </a:fld>
            <a:endParaRPr dirty="0">
              <a:solidFill>
                <a:srgbClr val="005581"/>
              </a:solidFill>
            </a:endParaRPr>
          </a:p>
        </p:txBody>
      </p:sp>
    </p:spTree>
    <p:extLst>
      <p:ext uri="{BB962C8B-B14F-4D97-AF65-F5344CB8AC3E}">
        <p14:creationId xmlns:p14="http://schemas.microsoft.com/office/powerpoint/2010/main" val="247669456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1"/>
          </p:nvPr>
        </p:nvSpPr>
        <p:spPr>
          <a:xfrm>
            <a:off x="233363" y="955224"/>
            <a:ext cx="8110537" cy="395860"/>
          </a:xfrm>
        </p:spPr>
        <p:txBody>
          <a:bodyPr tIns="0" bIns="0">
            <a:normAutofit/>
          </a:bodyPr>
          <a:lstStyle>
            <a:lvl1pPr>
              <a:buFontTx/>
              <a:buNone/>
              <a:defRPr sz="2000" b="1">
                <a:solidFill>
                  <a:schemeClr val="bg2"/>
                </a:solidFill>
              </a:defRPr>
            </a:lvl1pPr>
          </a:lstStyle>
          <a:p>
            <a:pPr lvl="0"/>
            <a:r>
              <a:rPr lang="en-US" smtClean="0"/>
              <a:t>Click to edit Master text styles</a:t>
            </a:r>
          </a:p>
        </p:txBody>
      </p:sp>
      <p:sp>
        <p:nvSpPr>
          <p:cNvPr id="4" name="Footer Placeholder 4"/>
          <p:cNvSpPr>
            <a:spLocks noGrp="1"/>
          </p:cNvSpPr>
          <p:nvPr>
            <p:ph type="ftr" sz="quarter" idx="12"/>
          </p:nvPr>
        </p:nvSpPr>
        <p:spPr>
          <a:xfrm>
            <a:off x="228600" y="6416675"/>
            <a:ext cx="3930650" cy="233363"/>
          </a:xfrm>
          <a:prstGeom prst="rect">
            <a:avLst/>
          </a:prstGeom>
        </p:spPr>
        <p:txBody>
          <a:bodyPr/>
          <a:lstStyle>
            <a:lvl1pPr algn="l">
              <a:defRPr sz="1000">
                <a:solidFill>
                  <a:schemeClr val="accent1"/>
                </a:solidFill>
                <a:latin typeface="Arial" pitchFamily="34" charset="0"/>
              </a:defRPr>
            </a:lvl1pPr>
          </a:lstStyle>
          <a:p>
            <a:pPr>
              <a:defRPr/>
            </a:pPr>
            <a:r>
              <a:rPr lang="en-US">
                <a:solidFill>
                  <a:srgbClr val="005581"/>
                </a:solidFill>
              </a:rPr>
              <a:t>Orange County Public Schools</a:t>
            </a:r>
          </a:p>
        </p:txBody>
      </p:sp>
      <p:sp>
        <p:nvSpPr>
          <p:cNvPr id="5" name="Slide Number Placeholder 12"/>
          <p:cNvSpPr>
            <a:spLocks noGrp="1"/>
          </p:cNvSpPr>
          <p:nvPr>
            <p:ph type="sldNum" sz="quarter" idx="13"/>
          </p:nvPr>
        </p:nvSpPr>
        <p:spPr/>
        <p:txBody>
          <a:bodyPr/>
          <a:lstStyle>
            <a:lvl1pPr marL="0" algn="ctr" defTabSz="914400" rtl="0" eaLnBrk="1" latinLnBrk="0" hangingPunct="1">
              <a:defRPr lang="en-US" sz="1000" kern="1200">
                <a:solidFill>
                  <a:schemeClr val="accent1"/>
                </a:solidFill>
                <a:latin typeface="+mn-lt"/>
                <a:ea typeface="+mn-ea"/>
                <a:cs typeface="+mn-cs"/>
              </a:defRPr>
            </a:lvl1pPr>
          </a:lstStyle>
          <a:p>
            <a:pPr>
              <a:defRPr/>
            </a:pPr>
            <a:fld id="{480BACB8-076B-451A-BEBA-34F3553FA4BC}" type="slidenum">
              <a:rPr>
                <a:solidFill>
                  <a:srgbClr val="005581"/>
                </a:solidFill>
              </a:rPr>
              <a:pPr>
                <a:defRPr/>
              </a:pPr>
              <a:t>‹#›</a:t>
            </a:fld>
            <a:endParaRPr dirty="0">
              <a:solidFill>
                <a:srgbClr val="005581"/>
              </a:solidFill>
            </a:endParaRPr>
          </a:p>
        </p:txBody>
      </p:sp>
    </p:spTree>
    <p:extLst>
      <p:ext uri="{BB962C8B-B14F-4D97-AF65-F5344CB8AC3E}">
        <p14:creationId xmlns:p14="http://schemas.microsoft.com/office/powerpoint/2010/main" val="3940062202"/>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a:xfrm>
            <a:off x="228600" y="6416675"/>
            <a:ext cx="3930650" cy="233363"/>
          </a:xfrm>
          <a:prstGeom prst="rect">
            <a:avLst/>
          </a:prstGeom>
        </p:spPr>
        <p:txBody>
          <a:bodyPr/>
          <a:lstStyle>
            <a:lvl1pPr>
              <a:defRPr>
                <a:latin typeface="Arial" pitchFamily="34" charset="0"/>
              </a:defRPr>
            </a:lvl1pPr>
          </a:lstStyle>
          <a:p>
            <a:pPr>
              <a:defRPr/>
            </a:pPr>
            <a:r>
              <a:rPr lang="en-US">
                <a:solidFill>
                  <a:prstClr val="black"/>
                </a:solidFill>
              </a:rPr>
              <a:t>Orange County Public Schools</a:t>
            </a:r>
          </a:p>
        </p:txBody>
      </p:sp>
      <p:sp>
        <p:nvSpPr>
          <p:cNvPr id="3" name="Slide Number Placeholder 12"/>
          <p:cNvSpPr>
            <a:spLocks noGrp="1"/>
          </p:cNvSpPr>
          <p:nvPr>
            <p:ph type="sldNum" sz="quarter" idx="11"/>
          </p:nvPr>
        </p:nvSpPr>
        <p:spPr/>
        <p:txBody>
          <a:bodyPr/>
          <a:lstStyle>
            <a:lvl1pPr>
              <a:defRPr/>
            </a:lvl1pPr>
          </a:lstStyle>
          <a:p>
            <a:pPr>
              <a:defRPr/>
            </a:pPr>
            <a:fld id="{43C13D26-547D-4C58-A005-1FD75F9C3B61}" type="slidenum">
              <a:rPr>
                <a:solidFill>
                  <a:srgbClr val="005581"/>
                </a:solidFill>
              </a:rPr>
              <a:pPr>
                <a:defRPr/>
              </a:pPr>
              <a:t>‹#›</a:t>
            </a:fld>
            <a:endParaRPr dirty="0">
              <a:solidFill>
                <a:srgbClr val="005581"/>
              </a:solidFill>
            </a:endParaRPr>
          </a:p>
        </p:txBody>
      </p:sp>
    </p:spTree>
    <p:extLst>
      <p:ext uri="{BB962C8B-B14F-4D97-AF65-F5344CB8AC3E}">
        <p14:creationId xmlns:p14="http://schemas.microsoft.com/office/powerpoint/2010/main" val="32634616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0213" y="49213"/>
            <a:ext cx="2238375" cy="52244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8" y="49213"/>
            <a:ext cx="6562725" cy="52244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79876337"/>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4" name="Rectangle 3"/>
          <p:cNvSpPr/>
          <p:nvPr userDrawn="1"/>
        </p:nvSpPr>
        <p:spPr>
          <a:xfrm>
            <a:off x="0" y="5248275"/>
            <a:ext cx="9144000" cy="16097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5" name="Rectangle 4"/>
          <p:cNvSpPr/>
          <p:nvPr userDrawn="1"/>
        </p:nvSpPr>
        <p:spPr bwMode="ltGray">
          <a:xfrm>
            <a:off x="0" y="0"/>
            <a:ext cx="9144000" cy="54356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6" name="Rectangle 5"/>
          <p:cNvSpPr/>
          <p:nvPr userDrawn="1"/>
        </p:nvSpPr>
        <p:spPr bwMode="ltGray">
          <a:xfrm>
            <a:off x="0" y="3749675"/>
            <a:ext cx="9144000" cy="1677988"/>
          </a:xfrm>
          <a:prstGeom prst="rect">
            <a:avLst/>
          </a:prstGeom>
          <a:solidFill>
            <a:srgbClr val="50A050">
              <a:alpha val="74902"/>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pic>
        <p:nvPicPr>
          <p:cNvPr id="7" name="Picture 16" descr="cb_logo_small_c.png"/>
          <p:cNvPicPr>
            <a:picLocks noChangeAspect="1"/>
          </p:cNvPicPr>
          <p:nvPr userDrawn="1"/>
        </p:nvPicPr>
        <p:blipFill>
          <a:blip r:embed="rId2" cstate="print"/>
          <a:srcRect/>
          <a:stretch>
            <a:fillRect/>
          </a:stretch>
        </p:blipFill>
        <p:spPr bwMode="auto">
          <a:xfrm>
            <a:off x="241300" y="6261100"/>
            <a:ext cx="1524000" cy="428625"/>
          </a:xfrm>
          <a:prstGeom prst="rect">
            <a:avLst/>
          </a:prstGeom>
          <a:noFill/>
          <a:ln w="9525">
            <a:noFill/>
            <a:miter lim="800000"/>
            <a:headEnd/>
            <a:tailEnd/>
          </a:ln>
        </p:spPr>
      </p:pic>
      <p:pic>
        <p:nvPicPr>
          <p:cNvPr id="8" name="Picture 17" descr="AP_logo_K-12_PMS302_360_OfficeRGB.png"/>
          <p:cNvPicPr>
            <a:picLocks noChangeAspect="1"/>
          </p:cNvPicPr>
          <p:nvPr userDrawn="1"/>
        </p:nvPicPr>
        <p:blipFill>
          <a:blip r:embed="rId3" cstate="print"/>
          <a:srcRect/>
          <a:stretch>
            <a:fillRect/>
          </a:stretch>
        </p:blipFill>
        <p:spPr bwMode="auto">
          <a:xfrm>
            <a:off x="8213725" y="6264275"/>
            <a:ext cx="701675" cy="425450"/>
          </a:xfrm>
          <a:prstGeom prst="rect">
            <a:avLst/>
          </a:prstGeom>
          <a:noFill/>
          <a:ln w="9525">
            <a:noFill/>
            <a:miter lim="800000"/>
            <a:headEnd/>
            <a:tailEnd/>
          </a:ln>
        </p:spPr>
      </p:pic>
      <p:sp>
        <p:nvSpPr>
          <p:cNvPr id="14" name="Title 1"/>
          <p:cNvSpPr>
            <a:spLocks noGrp="1"/>
          </p:cNvSpPr>
          <p:nvPr>
            <p:ph type="ctrTitle"/>
          </p:nvPr>
        </p:nvSpPr>
        <p:spPr>
          <a:xfrm>
            <a:off x="485243" y="4006017"/>
            <a:ext cx="7795158" cy="615553"/>
          </a:xfrm>
        </p:spPr>
        <p:txBody>
          <a:bodyPr lIns="0" tIns="0" bIns="0">
            <a:spAutoFit/>
          </a:bodyPr>
          <a:lstStyle>
            <a:lvl1pPr>
              <a:defRPr sz="4000" cap="none" baseline="0">
                <a:solidFill>
                  <a:schemeClr val="bg1"/>
                </a:solidFill>
              </a:defRPr>
            </a:lvl1pPr>
          </a:lstStyle>
          <a:p>
            <a:r>
              <a:rPr lang="en-US" smtClean="0"/>
              <a:t>Click to edit Master title style</a:t>
            </a:r>
            <a:endParaRPr lang="en-US" dirty="0"/>
          </a:p>
        </p:txBody>
      </p:sp>
      <p:sp>
        <p:nvSpPr>
          <p:cNvPr id="15" name="Subtitle 2"/>
          <p:cNvSpPr>
            <a:spLocks noGrp="1"/>
          </p:cNvSpPr>
          <p:nvPr>
            <p:ph type="subTitle" idx="1"/>
          </p:nvPr>
        </p:nvSpPr>
        <p:spPr>
          <a:xfrm>
            <a:off x="406632" y="4616450"/>
            <a:ext cx="7866512" cy="417942"/>
          </a:xfrm>
        </p:spPr>
        <p:txBody>
          <a:bodyPr>
            <a:noAutofit/>
          </a:bodyPr>
          <a:lstStyle>
            <a:lvl1pPr marL="0" indent="0" algn="l">
              <a:buNone/>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9" name="Footer Placeholder 4"/>
          <p:cNvSpPr>
            <a:spLocks noGrp="1"/>
          </p:cNvSpPr>
          <p:nvPr>
            <p:ph type="ftr" sz="quarter" idx="10"/>
          </p:nvPr>
        </p:nvSpPr>
        <p:spPr>
          <a:xfrm>
            <a:off x="2868613" y="6472238"/>
            <a:ext cx="3406775" cy="233362"/>
          </a:xfrm>
          <a:prstGeom prst="rect">
            <a:avLst/>
          </a:prstGeom>
        </p:spPr>
        <p:txBody>
          <a:bodyPr/>
          <a:lstStyle>
            <a:lvl1pPr algn="ctr">
              <a:defRPr sz="1000">
                <a:solidFill>
                  <a:schemeClr val="accent1"/>
                </a:solidFill>
                <a:latin typeface="Arial" pitchFamily="34" charset="0"/>
              </a:defRPr>
            </a:lvl1pPr>
          </a:lstStyle>
          <a:p>
            <a:pPr>
              <a:defRPr/>
            </a:pPr>
            <a:r>
              <a:rPr lang="en-US">
                <a:solidFill>
                  <a:srgbClr val="005581"/>
                </a:solidFill>
              </a:rPr>
              <a:t>Orange County Public Schools</a:t>
            </a:r>
          </a:p>
        </p:txBody>
      </p:sp>
    </p:spTree>
    <p:extLst>
      <p:ext uri="{BB962C8B-B14F-4D97-AF65-F5344CB8AC3E}">
        <p14:creationId xmlns:p14="http://schemas.microsoft.com/office/powerpoint/2010/main" val="51368082"/>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73150" y="574676"/>
            <a:ext cx="7680325" cy="666387"/>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1073150" y="1793875"/>
            <a:ext cx="7680325"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76058240"/>
      </p:ext>
    </p:extLst>
  </p:cSld>
  <p:clrMapOvr>
    <a:masterClrMapping/>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12"/>
          <p:cNvSpPr>
            <a:spLocks noGrp="1"/>
          </p:cNvSpPr>
          <p:nvPr>
            <p:ph type="sldNum" sz="quarter" idx="10"/>
          </p:nvPr>
        </p:nvSpPr>
        <p:spPr/>
        <p:txBody>
          <a:bodyPr/>
          <a:lstStyle>
            <a:lvl1pPr>
              <a:defRPr/>
            </a:lvl1pPr>
          </a:lstStyle>
          <a:p>
            <a:pPr>
              <a:defRPr/>
            </a:pPr>
            <a:fld id="{6C42EFEF-FEEE-418C-ACE0-406DEC8544C1}" type="slidenum">
              <a:rPr>
                <a:solidFill>
                  <a:srgbClr val="005581"/>
                </a:solidFill>
              </a:rPr>
              <a:pPr>
                <a:defRPr/>
              </a:pPr>
              <a:t>‹#›</a:t>
            </a:fld>
            <a:endParaRPr dirty="0">
              <a:solidFill>
                <a:srgbClr val="005581"/>
              </a:solidFill>
            </a:endParaRPr>
          </a:p>
        </p:txBody>
      </p:sp>
    </p:spTree>
    <p:extLst>
      <p:ext uri="{BB962C8B-B14F-4D97-AF65-F5344CB8AC3E}">
        <p14:creationId xmlns:p14="http://schemas.microsoft.com/office/powerpoint/2010/main" val="3057179157"/>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7"/>
          <p:cNvSpPr>
            <a:spLocks noGrp="1"/>
          </p:cNvSpPr>
          <p:nvPr>
            <p:ph sz="quarter" idx="1"/>
          </p:nvPr>
        </p:nvSpPr>
        <p:spPr>
          <a:xfrm>
            <a:off x="457200" y="1600201"/>
            <a:ext cx="8503920" cy="1118255"/>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8"/>
          <p:cNvSpPr>
            <a:spLocks noGrp="1"/>
          </p:cNvSpPr>
          <p:nvPr>
            <p:ph type="ftr" sz="quarter" idx="3"/>
          </p:nvPr>
        </p:nvSpPr>
        <p:spPr>
          <a:xfrm>
            <a:off x="457200" y="6364224"/>
            <a:ext cx="6428232" cy="177799"/>
          </a:xfrm>
          <a:prstGeom prst="rect">
            <a:avLst/>
          </a:prstGeom>
        </p:spPr>
        <p:txBody>
          <a:bodyPr vert="horz" wrap="none" lIns="0" tIns="0" rIns="0" bIns="0" rtlCol="0" anchor="b" anchorCtr="0"/>
          <a:lstStyle>
            <a:lvl1pPr algn="l">
              <a:defRPr sz="900" b="0">
                <a:solidFill>
                  <a:srgbClr val="696A6D"/>
                </a:solidFill>
                <a:latin typeface="Arial"/>
                <a:cs typeface="Arial"/>
              </a:defRPr>
            </a:lvl1pPr>
          </a:lstStyle>
          <a:p>
            <a:r>
              <a:rPr lang="en-US" dirty="0" smtClean="0"/>
              <a:t>‹#›  |  February 11, 2011  |  The 7th  Annual  AP Report to the Nation</a:t>
            </a:r>
            <a:endParaRPr lang="en-US" dirty="0"/>
          </a:p>
        </p:txBody>
      </p:sp>
    </p:spTree>
    <p:extLst>
      <p:ext uri="{BB962C8B-B14F-4D97-AF65-F5344CB8AC3E}">
        <p14:creationId xmlns:p14="http://schemas.microsoft.com/office/powerpoint/2010/main" val="3595051690"/>
      </p:ext>
    </p:extLst>
  </p:cSld>
  <p:clrMapOvr>
    <a:masterClrMapping/>
  </p:clrMapOvr>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Date Placeholder 2"/>
          <p:cNvSpPr>
            <a:spLocks noGrp="1"/>
          </p:cNvSpPr>
          <p:nvPr>
            <p:ph type="dt" sz="half" idx="10"/>
          </p:nvPr>
        </p:nvSpPr>
        <p:spPr>
          <a:xfrm>
            <a:off x="457200" y="6356350"/>
            <a:ext cx="2133600" cy="365125"/>
          </a:xfrm>
          <a:prstGeom prst="rect">
            <a:avLst/>
          </a:prstGeom>
        </p:spPr>
        <p:txBody>
          <a:bodyPr/>
          <a:lstStyle>
            <a:lvl1pPr>
              <a:defRPr>
                <a:latin typeface="Trebuchet MS"/>
              </a:defRPr>
            </a:lvl1pPr>
          </a:lstStyle>
          <a:p>
            <a:pPr defTabSz="457200"/>
            <a:fld id="{FCE7A5EC-872A-BD4A-8117-66C774C49C51}" type="datetimeFigureOut">
              <a:rPr lang="en-US" smtClean="0">
                <a:solidFill>
                  <a:prstClr val="black"/>
                </a:solidFill>
              </a:rPr>
              <a:pPr defTabSz="457200"/>
              <a:t>10/20/2014</a:t>
            </a:fld>
            <a:endParaRPr lang="en-US" dirty="0">
              <a:solidFill>
                <a:prstClr val="black"/>
              </a:solidFill>
            </a:endParaRPr>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lvl1pPr>
              <a:defRPr>
                <a:latin typeface="Trebuchet MS"/>
              </a:defRPr>
            </a:lvl1pPr>
          </a:lstStyle>
          <a:p>
            <a:pPr defTabSz="457200"/>
            <a:endParaRPr lang="en-US" dirty="0">
              <a:solidFill>
                <a:prstClr val="black"/>
              </a:solidFill>
            </a:endParaRPr>
          </a:p>
        </p:txBody>
      </p:sp>
      <p:sp>
        <p:nvSpPr>
          <p:cNvPr id="5" name="Slide Number Placeholder 4"/>
          <p:cNvSpPr>
            <a:spLocks noGrp="1"/>
          </p:cNvSpPr>
          <p:nvPr>
            <p:ph type="sldNum" sz="quarter" idx="12"/>
          </p:nvPr>
        </p:nvSpPr>
        <p:spPr/>
        <p:txBody>
          <a:bodyPr/>
          <a:lstStyle/>
          <a:p>
            <a:fld id="{58BE35E3-382A-7A40-B2C0-D0BA156F298B}" type="slidenum">
              <a:rPr smtClean="0">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15514482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7756086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5" name="Picture 9" descr="cb_logo_inspiring_small_gray"/>
          <p:cNvPicPr>
            <a:picLocks noChangeAspect="1" noChangeArrowheads="1"/>
          </p:cNvPicPr>
          <p:nvPr userDrawn="1"/>
        </p:nvPicPr>
        <p:blipFill>
          <a:blip r:embed="rId2" cstate="print"/>
          <a:srcRect/>
          <a:stretch>
            <a:fillRect/>
          </a:stretch>
        </p:blipFill>
        <p:spPr bwMode="auto">
          <a:xfrm>
            <a:off x="3994150" y="552450"/>
            <a:ext cx="3551238" cy="1019175"/>
          </a:xfrm>
          <a:prstGeom prst="rect">
            <a:avLst/>
          </a:prstGeom>
          <a:noFill/>
          <a:ln w="9525">
            <a:noFill/>
            <a:miter lim="800000"/>
            <a:headEnd/>
            <a:tailEnd/>
          </a:ln>
        </p:spPr>
      </p:pic>
      <p:sp>
        <p:nvSpPr>
          <p:cNvPr id="3074" name="Rectangle 2"/>
          <p:cNvSpPr>
            <a:spLocks noGrp="1" noChangeArrowheads="1"/>
          </p:cNvSpPr>
          <p:nvPr>
            <p:ph type="ctrTitle"/>
          </p:nvPr>
        </p:nvSpPr>
        <p:spPr>
          <a:xfrm>
            <a:off x="4468813" y="1801813"/>
            <a:ext cx="3886200" cy="1246187"/>
          </a:xfrm>
        </p:spPr>
        <p:txBody>
          <a:bodyPr/>
          <a:lstStyle>
            <a:lvl1pPr>
              <a:defRPr/>
            </a:lvl1pPr>
          </a:lstStyle>
          <a:p>
            <a:r>
              <a:rPr lang="en-US"/>
              <a:t>Click to edit Master title style</a:t>
            </a:r>
          </a:p>
        </p:txBody>
      </p:sp>
      <p:sp>
        <p:nvSpPr>
          <p:cNvPr id="3075" name="Rectangle 3"/>
          <p:cNvSpPr>
            <a:spLocks noGrp="1" noChangeArrowheads="1"/>
          </p:cNvSpPr>
          <p:nvPr>
            <p:ph type="subTitle" idx="1"/>
          </p:nvPr>
        </p:nvSpPr>
        <p:spPr>
          <a:xfrm>
            <a:off x="4483100" y="3197225"/>
            <a:ext cx="3276600" cy="2670175"/>
          </a:xfrm>
        </p:spPr>
        <p:txBody>
          <a:bodyPr/>
          <a:lstStyle>
            <a:lvl1pPr marL="0" indent="0">
              <a:buFont typeface="Wingdings 3" pitchFamily="18" charset="2"/>
              <a:buNone/>
              <a:defRPr sz="1000">
                <a:latin typeface="Serifa Std 45 Light" pitchFamily="18" charset="0"/>
              </a:defRPr>
            </a:lvl1pPr>
          </a:lstStyle>
          <a:p>
            <a:r>
              <a:rPr lang="en-US"/>
              <a:t>Click to edit Master subtitle style</a:t>
            </a:r>
          </a:p>
        </p:txBody>
      </p:sp>
    </p:spTree>
    <p:extLst>
      <p:ext uri="{BB962C8B-B14F-4D97-AF65-F5344CB8AC3E}">
        <p14:creationId xmlns:p14="http://schemas.microsoft.com/office/powerpoint/2010/main" val="4944462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138881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8782756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33375" y="1243013"/>
            <a:ext cx="4076700" cy="4030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62475" y="1243013"/>
            <a:ext cx="4076700" cy="4030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825772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285923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000100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55450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4841636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12422543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7678184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6956866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0213" y="49213"/>
            <a:ext cx="2238375" cy="52244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8" y="49213"/>
            <a:ext cx="6562725" cy="52244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7621331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23204849"/>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023532" y="2492378"/>
            <a:ext cx="6620935" cy="1470025"/>
          </a:xfrm>
        </p:spPr>
        <p:txBody>
          <a:bodyPr/>
          <a:lstStyle>
            <a:lvl1pPr>
              <a:defRPr>
                <a:solidFill>
                  <a:schemeClr val="bg1"/>
                </a:solidFill>
              </a:defRPr>
            </a:lvl1pPr>
          </a:lstStyle>
          <a:p>
            <a:r>
              <a:rPr lang="en-US" smtClean="0"/>
              <a:t>Click to edit Master title style</a:t>
            </a:r>
            <a:endParaRPr lang="en-US"/>
          </a:p>
        </p:txBody>
      </p:sp>
      <p:sp>
        <p:nvSpPr>
          <p:cNvPr id="3" name="Subtitle 2"/>
          <p:cNvSpPr>
            <a:spLocks noGrp="1"/>
          </p:cNvSpPr>
          <p:nvPr>
            <p:ph type="subTitle" idx="1"/>
          </p:nvPr>
        </p:nvSpPr>
        <p:spPr>
          <a:xfrm>
            <a:off x="2844799" y="4233333"/>
            <a:ext cx="5799667" cy="829733"/>
          </a:xfrm>
        </p:spPr>
        <p:txBody>
          <a:bodyPr>
            <a:normAutofit/>
          </a:bodyPr>
          <a:lstStyle>
            <a:lvl1pPr marL="0" indent="0" algn="l">
              <a:buNone/>
              <a:defRPr sz="2000" b="0" i="1">
                <a:solidFill>
                  <a:srgbClr val="FFFFFF"/>
                </a:solidFill>
                <a:latin typeface="Trebuchet MS"/>
                <a:cs typeface="Trebuchet M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Slide Number Placeholder 5"/>
          <p:cNvSpPr>
            <a:spLocks noGrp="1"/>
          </p:cNvSpPr>
          <p:nvPr>
            <p:ph type="sldNum" sz="quarter" idx="10"/>
          </p:nvPr>
        </p:nvSpPr>
        <p:spPr/>
        <p:txBody>
          <a:bodyPr/>
          <a:lstStyle>
            <a:lvl1pPr>
              <a:defRPr/>
            </a:lvl1pPr>
          </a:lstStyle>
          <a:p>
            <a:fld id="{68E49ECE-914C-4C4D-8F22-3B48652F4B55}" type="slidenum">
              <a:rPr lang="en-US"/>
              <a:pPr/>
              <a:t>‹#›</a:t>
            </a:fld>
            <a:endParaRPr lang="en-US"/>
          </a:p>
        </p:txBody>
      </p:sp>
    </p:spTree>
    <p:extLst>
      <p:ext uri="{BB962C8B-B14F-4D97-AF65-F5344CB8AC3E}">
        <p14:creationId xmlns:p14="http://schemas.microsoft.com/office/powerpoint/2010/main" val="271291249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latin typeface="Trebuchet MS" pitchFamily="34" charset="0"/>
              </a:defRPr>
            </a:lvl1pPr>
          </a:lstStyle>
          <a:p>
            <a:pPr eaLnBrk="0" hangingPunct="0"/>
            <a:fld id="{46A688C7-2640-49B2-BDD1-B6EF7E85450E}" type="datetimeFigureOut">
              <a:rPr lang="en-US" sz="2400"/>
              <a:pPr eaLnBrk="0" hangingPunct="0"/>
              <a:t>10/20/2014</a:t>
            </a:fld>
            <a:endParaRPr lang="en-US" sz="2400"/>
          </a:p>
        </p:txBody>
      </p:sp>
      <p:sp>
        <p:nvSpPr>
          <p:cNvPr id="5" name="Footer Placeholder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latin typeface="Trebuchet MS" pitchFamily="34" charset="0"/>
              </a:defRPr>
            </a:lvl1pPr>
          </a:lstStyle>
          <a:p>
            <a:pPr eaLnBrk="0" hangingPunct="0"/>
            <a:endParaRPr lang="en-US" sz="2400"/>
          </a:p>
        </p:txBody>
      </p:sp>
      <p:sp>
        <p:nvSpPr>
          <p:cNvPr id="6" name="Slide Number Placeholder 5"/>
          <p:cNvSpPr>
            <a:spLocks noGrp="1"/>
          </p:cNvSpPr>
          <p:nvPr>
            <p:ph type="sldNum" sz="quarter" idx="12"/>
          </p:nvPr>
        </p:nvSpPr>
        <p:spPr/>
        <p:txBody>
          <a:bodyPr/>
          <a:lstStyle>
            <a:lvl1pPr>
              <a:defRPr/>
            </a:lvl1pPr>
          </a:lstStyle>
          <a:p>
            <a:fld id="{D85044FB-535C-4BE4-966B-1112A199ABCE}" type="slidenum">
              <a:rPr lang="en-US"/>
              <a:pPr/>
              <a:t>‹#›</a:t>
            </a:fld>
            <a:endParaRPr lang="en-US"/>
          </a:p>
        </p:txBody>
      </p:sp>
    </p:spTree>
    <p:extLst>
      <p:ext uri="{BB962C8B-B14F-4D97-AF65-F5344CB8AC3E}">
        <p14:creationId xmlns:p14="http://schemas.microsoft.com/office/powerpoint/2010/main" val="353079069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latin typeface="Trebuchet MS" pitchFamily="34" charset="0"/>
              </a:defRPr>
            </a:lvl1pPr>
          </a:lstStyle>
          <a:p>
            <a:pPr eaLnBrk="0" hangingPunct="0"/>
            <a:fld id="{0206A83D-FB89-45C7-A2D6-8C3838783D26}" type="datetimeFigureOut">
              <a:rPr lang="en-US" sz="2400"/>
              <a:pPr eaLnBrk="0" hangingPunct="0"/>
              <a:t>10/20/2014</a:t>
            </a:fld>
            <a:endParaRPr lang="en-US" sz="2400"/>
          </a:p>
        </p:txBody>
      </p:sp>
      <p:sp>
        <p:nvSpPr>
          <p:cNvPr id="5" name="Footer Placeholder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latin typeface="Trebuchet MS" pitchFamily="34" charset="0"/>
              </a:defRPr>
            </a:lvl1pPr>
          </a:lstStyle>
          <a:p>
            <a:pPr eaLnBrk="0" hangingPunct="0"/>
            <a:endParaRPr lang="en-US" sz="2400"/>
          </a:p>
        </p:txBody>
      </p:sp>
      <p:sp>
        <p:nvSpPr>
          <p:cNvPr id="6" name="Slide Number Placeholder 5"/>
          <p:cNvSpPr>
            <a:spLocks noGrp="1"/>
          </p:cNvSpPr>
          <p:nvPr>
            <p:ph type="sldNum" sz="quarter" idx="12"/>
          </p:nvPr>
        </p:nvSpPr>
        <p:spPr/>
        <p:txBody>
          <a:bodyPr/>
          <a:lstStyle>
            <a:lvl1pPr>
              <a:defRPr/>
            </a:lvl1pPr>
          </a:lstStyle>
          <a:p>
            <a:fld id="{F96A93A2-ED20-4023-B4CA-8D8D050DF4AA}" type="slidenum">
              <a:rPr lang="en-US"/>
              <a:pPr/>
              <a:t>‹#›</a:t>
            </a:fld>
            <a:endParaRPr lang="en-US"/>
          </a:p>
        </p:txBody>
      </p:sp>
    </p:spTree>
    <p:extLst>
      <p:ext uri="{BB962C8B-B14F-4D97-AF65-F5344CB8AC3E}">
        <p14:creationId xmlns:p14="http://schemas.microsoft.com/office/powerpoint/2010/main" val="16620848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latin typeface="Trebuchet MS" pitchFamily="34" charset="0"/>
              </a:defRPr>
            </a:lvl1pPr>
          </a:lstStyle>
          <a:p>
            <a:pPr eaLnBrk="0" hangingPunct="0"/>
            <a:fld id="{256700B5-5D1A-459D-A383-99AA92031248}" type="datetimeFigureOut">
              <a:rPr lang="en-US" sz="2400"/>
              <a:pPr eaLnBrk="0" hangingPunct="0"/>
              <a:t>10/20/2014</a:t>
            </a:fld>
            <a:endParaRPr lang="en-US" sz="2400"/>
          </a:p>
        </p:txBody>
      </p:sp>
      <p:sp>
        <p:nvSpPr>
          <p:cNvPr id="6" name="Footer Placeholder 5"/>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latin typeface="Trebuchet MS" pitchFamily="34" charset="0"/>
              </a:defRPr>
            </a:lvl1pPr>
          </a:lstStyle>
          <a:p>
            <a:pPr eaLnBrk="0" hangingPunct="0"/>
            <a:endParaRPr lang="en-US" sz="2400"/>
          </a:p>
        </p:txBody>
      </p:sp>
      <p:sp>
        <p:nvSpPr>
          <p:cNvPr id="7" name="Slide Number Placeholder 6"/>
          <p:cNvSpPr>
            <a:spLocks noGrp="1"/>
          </p:cNvSpPr>
          <p:nvPr>
            <p:ph type="sldNum" sz="quarter" idx="12"/>
          </p:nvPr>
        </p:nvSpPr>
        <p:spPr/>
        <p:txBody>
          <a:bodyPr/>
          <a:lstStyle>
            <a:lvl1pPr>
              <a:defRPr/>
            </a:lvl1pPr>
          </a:lstStyle>
          <a:p>
            <a:fld id="{6AEA31C4-A9AF-4ABE-95D5-E883ECB32D01}" type="slidenum">
              <a:rPr lang="en-US"/>
              <a:pPr/>
              <a:t>‹#›</a:t>
            </a:fld>
            <a:endParaRPr lang="en-US"/>
          </a:p>
        </p:txBody>
      </p:sp>
    </p:spTree>
    <p:extLst>
      <p:ext uri="{BB962C8B-B14F-4D97-AF65-F5344CB8AC3E}">
        <p14:creationId xmlns:p14="http://schemas.microsoft.com/office/powerpoint/2010/main" val="4851715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latin typeface="Trebuchet MS" pitchFamily="34" charset="0"/>
              </a:defRPr>
            </a:lvl1pPr>
          </a:lstStyle>
          <a:p>
            <a:pPr eaLnBrk="0" hangingPunct="0"/>
            <a:fld id="{5EA2853A-0C5F-4304-B5AC-C41A3B51D628}" type="datetimeFigureOut">
              <a:rPr lang="en-US" sz="2400"/>
              <a:pPr eaLnBrk="0" hangingPunct="0"/>
              <a:t>10/20/2014</a:t>
            </a:fld>
            <a:endParaRPr lang="en-US" sz="2400"/>
          </a:p>
        </p:txBody>
      </p:sp>
      <p:sp>
        <p:nvSpPr>
          <p:cNvPr id="8" name="Footer Placeholder 7"/>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latin typeface="Trebuchet MS" pitchFamily="34" charset="0"/>
              </a:defRPr>
            </a:lvl1pPr>
          </a:lstStyle>
          <a:p>
            <a:pPr eaLnBrk="0" hangingPunct="0"/>
            <a:endParaRPr lang="en-US" sz="2400"/>
          </a:p>
        </p:txBody>
      </p:sp>
      <p:sp>
        <p:nvSpPr>
          <p:cNvPr id="9" name="Slide Number Placeholder 8"/>
          <p:cNvSpPr>
            <a:spLocks noGrp="1"/>
          </p:cNvSpPr>
          <p:nvPr>
            <p:ph type="sldNum" sz="quarter" idx="12"/>
          </p:nvPr>
        </p:nvSpPr>
        <p:spPr/>
        <p:txBody>
          <a:bodyPr/>
          <a:lstStyle>
            <a:lvl1pPr>
              <a:defRPr/>
            </a:lvl1pPr>
          </a:lstStyle>
          <a:p>
            <a:fld id="{5E56B80B-DFEE-48B3-ADFD-08E50A4231F5}" type="slidenum">
              <a:rPr lang="en-US"/>
              <a:pPr/>
              <a:t>‹#›</a:t>
            </a:fld>
            <a:endParaRPr lang="en-US"/>
          </a:p>
        </p:txBody>
      </p:sp>
    </p:spTree>
    <p:extLst>
      <p:ext uri="{BB962C8B-B14F-4D97-AF65-F5344CB8AC3E}">
        <p14:creationId xmlns:p14="http://schemas.microsoft.com/office/powerpoint/2010/main" val="20644929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23273464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latin typeface="Trebuchet MS" pitchFamily="34" charset="0"/>
              </a:defRPr>
            </a:lvl1pPr>
          </a:lstStyle>
          <a:p>
            <a:pPr eaLnBrk="0" hangingPunct="0"/>
            <a:fld id="{98AE9AB8-6226-4178-8D5F-DD3FB4DE69BD}" type="datetimeFigureOut">
              <a:rPr lang="en-US" sz="2400"/>
              <a:pPr eaLnBrk="0" hangingPunct="0"/>
              <a:t>10/20/2014</a:t>
            </a:fld>
            <a:endParaRPr lang="en-US" sz="2400"/>
          </a:p>
        </p:txBody>
      </p:sp>
      <p:sp>
        <p:nvSpPr>
          <p:cNvPr id="4" name="Footer Placeholder 3"/>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latin typeface="Trebuchet MS" pitchFamily="34" charset="0"/>
              </a:defRPr>
            </a:lvl1pPr>
          </a:lstStyle>
          <a:p>
            <a:pPr eaLnBrk="0" hangingPunct="0"/>
            <a:endParaRPr lang="en-US" sz="2400"/>
          </a:p>
        </p:txBody>
      </p:sp>
      <p:sp>
        <p:nvSpPr>
          <p:cNvPr id="5" name="Slide Number Placeholder 4"/>
          <p:cNvSpPr>
            <a:spLocks noGrp="1"/>
          </p:cNvSpPr>
          <p:nvPr>
            <p:ph type="sldNum" sz="quarter" idx="12"/>
          </p:nvPr>
        </p:nvSpPr>
        <p:spPr/>
        <p:txBody>
          <a:bodyPr/>
          <a:lstStyle>
            <a:lvl1pPr>
              <a:defRPr/>
            </a:lvl1pPr>
          </a:lstStyle>
          <a:p>
            <a:fld id="{4452303F-7A72-4600-A622-98CFC5EC9E88}" type="slidenum">
              <a:rPr lang="en-US"/>
              <a:pPr/>
              <a:t>‹#›</a:t>
            </a:fld>
            <a:endParaRPr lang="en-US"/>
          </a:p>
        </p:txBody>
      </p:sp>
    </p:spTree>
    <p:extLst>
      <p:ext uri="{BB962C8B-B14F-4D97-AF65-F5344CB8AC3E}">
        <p14:creationId xmlns:p14="http://schemas.microsoft.com/office/powerpoint/2010/main" val="152041064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latin typeface="Trebuchet MS" pitchFamily="34" charset="0"/>
              </a:defRPr>
            </a:lvl1pPr>
          </a:lstStyle>
          <a:p>
            <a:pPr eaLnBrk="0" hangingPunct="0"/>
            <a:fld id="{A5BBEDDE-7D2F-4DEE-B6FC-1DBA990E9D86}" type="datetimeFigureOut">
              <a:rPr lang="en-US" sz="2400"/>
              <a:pPr eaLnBrk="0" hangingPunct="0"/>
              <a:t>10/20/2014</a:t>
            </a:fld>
            <a:endParaRPr lang="en-US" sz="2400"/>
          </a:p>
        </p:txBody>
      </p:sp>
      <p:sp>
        <p:nvSpPr>
          <p:cNvPr id="3" name="Footer Placeholder 2"/>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latin typeface="Trebuchet MS" pitchFamily="34" charset="0"/>
              </a:defRPr>
            </a:lvl1pPr>
          </a:lstStyle>
          <a:p>
            <a:pPr eaLnBrk="0" hangingPunct="0"/>
            <a:endParaRPr lang="en-US" sz="2400"/>
          </a:p>
        </p:txBody>
      </p:sp>
      <p:sp>
        <p:nvSpPr>
          <p:cNvPr id="4" name="Slide Number Placeholder 3"/>
          <p:cNvSpPr>
            <a:spLocks noGrp="1"/>
          </p:cNvSpPr>
          <p:nvPr>
            <p:ph type="sldNum" sz="quarter" idx="12"/>
          </p:nvPr>
        </p:nvSpPr>
        <p:spPr/>
        <p:txBody>
          <a:bodyPr/>
          <a:lstStyle>
            <a:lvl1pPr>
              <a:defRPr/>
            </a:lvl1pPr>
          </a:lstStyle>
          <a:p>
            <a:fld id="{3C355AC4-C619-4AC4-B728-78EFFB3390BC}" type="slidenum">
              <a:rPr lang="en-US"/>
              <a:pPr/>
              <a:t>‹#›</a:t>
            </a:fld>
            <a:endParaRPr lang="en-US"/>
          </a:p>
        </p:txBody>
      </p:sp>
    </p:spTree>
    <p:extLst>
      <p:ext uri="{BB962C8B-B14F-4D97-AF65-F5344CB8AC3E}">
        <p14:creationId xmlns:p14="http://schemas.microsoft.com/office/powerpoint/2010/main" val="414781589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latin typeface="Trebuchet MS" pitchFamily="34" charset="0"/>
              </a:defRPr>
            </a:lvl1pPr>
          </a:lstStyle>
          <a:p>
            <a:pPr eaLnBrk="0" hangingPunct="0"/>
            <a:fld id="{8C8B386B-1946-4FD5-B6DA-65D223652C02}" type="datetimeFigureOut">
              <a:rPr lang="en-US" sz="2400"/>
              <a:pPr eaLnBrk="0" hangingPunct="0"/>
              <a:t>10/20/2014</a:t>
            </a:fld>
            <a:endParaRPr lang="en-US" sz="2400"/>
          </a:p>
        </p:txBody>
      </p:sp>
      <p:sp>
        <p:nvSpPr>
          <p:cNvPr id="6" name="Footer Placeholder 5"/>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latin typeface="Trebuchet MS" pitchFamily="34" charset="0"/>
              </a:defRPr>
            </a:lvl1pPr>
          </a:lstStyle>
          <a:p>
            <a:pPr eaLnBrk="0" hangingPunct="0"/>
            <a:endParaRPr lang="en-US" sz="2400"/>
          </a:p>
        </p:txBody>
      </p:sp>
      <p:sp>
        <p:nvSpPr>
          <p:cNvPr id="7" name="Slide Number Placeholder 6"/>
          <p:cNvSpPr>
            <a:spLocks noGrp="1"/>
          </p:cNvSpPr>
          <p:nvPr>
            <p:ph type="sldNum" sz="quarter" idx="12"/>
          </p:nvPr>
        </p:nvSpPr>
        <p:spPr/>
        <p:txBody>
          <a:bodyPr/>
          <a:lstStyle>
            <a:lvl1pPr>
              <a:defRPr/>
            </a:lvl1pPr>
          </a:lstStyle>
          <a:p>
            <a:fld id="{C13E10E3-4512-4768-A8D3-0DB93AC343B0}" type="slidenum">
              <a:rPr lang="en-US"/>
              <a:pPr/>
              <a:t>‹#›</a:t>
            </a:fld>
            <a:endParaRPr lang="en-US"/>
          </a:p>
        </p:txBody>
      </p:sp>
    </p:spTree>
    <p:extLst>
      <p:ext uri="{BB962C8B-B14F-4D97-AF65-F5344CB8AC3E}">
        <p14:creationId xmlns:p14="http://schemas.microsoft.com/office/powerpoint/2010/main" val="282359853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latin typeface="Trebuchet MS" pitchFamily="34" charset="0"/>
              </a:defRPr>
            </a:lvl1pPr>
          </a:lstStyle>
          <a:p>
            <a:pPr eaLnBrk="0" hangingPunct="0"/>
            <a:fld id="{CBAEBB95-0F74-49A8-8B0C-91F984B4E63D}" type="datetimeFigureOut">
              <a:rPr lang="en-US" sz="2400"/>
              <a:pPr eaLnBrk="0" hangingPunct="0"/>
              <a:t>10/20/2014</a:t>
            </a:fld>
            <a:endParaRPr lang="en-US" sz="2400"/>
          </a:p>
        </p:txBody>
      </p:sp>
      <p:sp>
        <p:nvSpPr>
          <p:cNvPr id="6" name="Footer Placeholder 5"/>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latin typeface="Trebuchet MS" pitchFamily="34" charset="0"/>
              </a:defRPr>
            </a:lvl1pPr>
          </a:lstStyle>
          <a:p>
            <a:pPr eaLnBrk="0" hangingPunct="0"/>
            <a:endParaRPr lang="en-US" sz="2400"/>
          </a:p>
        </p:txBody>
      </p:sp>
      <p:sp>
        <p:nvSpPr>
          <p:cNvPr id="7" name="Slide Number Placeholder 6"/>
          <p:cNvSpPr>
            <a:spLocks noGrp="1"/>
          </p:cNvSpPr>
          <p:nvPr>
            <p:ph type="sldNum" sz="quarter" idx="12"/>
          </p:nvPr>
        </p:nvSpPr>
        <p:spPr/>
        <p:txBody>
          <a:bodyPr/>
          <a:lstStyle>
            <a:lvl1pPr>
              <a:defRPr/>
            </a:lvl1pPr>
          </a:lstStyle>
          <a:p>
            <a:fld id="{902B0005-7B24-47B7-A95F-6529449CC060}" type="slidenum">
              <a:rPr lang="en-US"/>
              <a:pPr/>
              <a:t>‹#›</a:t>
            </a:fld>
            <a:endParaRPr lang="en-US"/>
          </a:p>
        </p:txBody>
      </p:sp>
    </p:spTree>
    <p:extLst>
      <p:ext uri="{BB962C8B-B14F-4D97-AF65-F5344CB8AC3E}">
        <p14:creationId xmlns:p14="http://schemas.microsoft.com/office/powerpoint/2010/main" val="372319129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latin typeface="Trebuchet MS" pitchFamily="34" charset="0"/>
              </a:defRPr>
            </a:lvl1pPr>
          </a:lstStyle>
          <a:p>
            <a:pPr eaLnBrk="0" hangingPunct="0"/>
            <a:fld id="{A46FA7B6-0EC1-44EC-9C1A-CB56F5ECDCC0}" type="datetimeFigureOut">
              <a:rPr lang="en-US" sz="2400"/>
              <a:pPr eaLnBrk="0" hangingPunct="0"/>
              <a:t>10/20/2014</a:t>
            </a:fld>
            <a:endParaRPr lang="en-US" sz="2400"/>
          </a:p>
        </p:txBody>
      </p:sp>
      <p:sp>
        <p:nvSpPr>
          <p:cNvPr id="5" name="Footer Placeholder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latin typeface="Trebuchet MS" pitchFamily="34" charset="0"/>
              </a:defRPr>
            </a:lvl1pPr>
          </a:lstStyle>
          <a:p>
            <a:pPr eaLnBrk="0" hangingPunct="0"/>
            <a:endParaRPr lang="en-US" sz="2400"/>
          </a:p>
        </p:txBody>
      </p:sp>
      <p:sp>
        <p:nvSpPr>
          <p:cNvPr id="6" name="Slide Number Placeholder 5"/>
          <p:cNvSpPr>
            <a:spLocks noGrp="1"/>
          </p:cNvSpPr>
          <p:nvPr>
            <p:ph type="sldNum" sz="quarter" idx="12"/>
          </p:nvPr>
        </p:nvSpPr>
        <p:spPr/>
        <p:txBody>
          <a:bodyPr/>
          <a:lstStyle>
            <a:lvl1pPr>
              <a:defRPr/>
            </a:lvl1pPr>
          </a:lstStyle>
          <a:p>
            <a:fld id="{7154328B-2E18-47C7-8C3E-1341A65D6FC2}" type="slidenum">
              <a:rPr lang="en-US"/>
              <a:pPr/>
              <a:t>‹#›</a:t>
            </a:fld>
            <a:endParaRPr lang="en-US"/>
          </a:p>
        </p:txBody>
      </p:sp>
    </p:spTree>
    <p:extLst>
      <p:ext uri="{BB962C8B-B14F-4D97-AF65-F5344CB8AC3E}">
        <p14:creationId xmlns:p14="http://schemas.microsoft.com/office/powerpoint/2010/main" val="294333088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latin typeface="Trebuchet MS" pitchFamily="34" charset="0"/>
              </a:defRPr>
            </a:lvl1pPr>
          </a:lstStyle>
          <a:p>
            <a:pPr eaLnBrk="0" hangingPunct="0"/>
            <a:fld id="{6D73AE4A-CCB6-430A-9009-E66DEB7DEA88}" type="datetimeFigureOut">
              <a:rPr lang="en-US" sz="2400"/>
              <a:pPr eaLnBrk="0" hangingPunct="0"/>
              <a:t>10/20/2014</a:t>
            </a:fld>
            <a:endParaRPr lang="en-US" sz="2400"/>
          </a:p>
        </p:txBody>
      </p:sp>
      <p:sp>
        <p:nvSpPr>
          <p:cNvPr id="5" name="Footer Placeholder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latin typeface="Trebuchet MS" pitchFamily="34" charset="0"/>
              </a:defRPr>
            </a:lvl1pPr>
          </a:lstStyle>
          <a:p>
            <a:pPr eaLnBrk="0" hangingPunct="0"/>
            <a:endParaRPr lang="en-US" sz="2400"/>
          </a:p>
        </p:txBody>
      </p:sp>
      <p:sp>
        <p:nvSpPr>
          <p:cNvPr id="6" name="Slide Number Placeholder 5"/>
          <p:cNvSpPr>
            <a:spLocks noGrp="1"/>
          </p:cNvSpPr>
          <p:nvPr>
            <p:ph type="sldNum" sz="quarter" idx="12"/>
          </p:nvPr>
        </p:nvSpPr>
        <p:spPr/>
        <p:txBody>
          <a:bodyPr/>
          <a:lstStyle>
            <a:lvl1pPr>
              <a:defRPr/>
            </a:lvl1pPr>
          </a:lstStyle>
          <a:p>
            <a:fld id="{422CBBA7-E915-4089-B77B-7FFA9E167E5D}" type="slidenum">
              <a:rPr lang="en-US"/>
              <a:pPr/>
              <a:t>‹#›</a:t>
            </a:fld>
            <a:endParaRPr lang="en-US"/>
          </a:p>
        </p:txBody>
      </p:sp>
    </p:spTree>
    <p:extLst>
      <p:ext uri="{BB962C8B-B14F-4D97-AF65-F5344CB8AC3E}">
        <p14:creationId xmlns:p14="http://schemas.microsoft.com/office/powerpoint/2010/main" val="35452547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70104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381000" y="2057400"/>
            <a:ext cx="8001000" cy="3886200"/>
          </a:xfrm>
        </p:spPr>
        <p:txBody>
          <a:bodyPr rtlCol="0">
            <a:normAutofit/>
          </a:bodyPr>
          <a:lstStyle/>
          <a:p>
            <a:pPr lvl="0"/>
            <a:r>
              <a:rPr lang="en-US" noProof="0" smtClean="0"/>
              <a:t>Click icon to add chart</a:t>
            </a:r>
          </a:p>
        </p:txBody>
      </p:sp>
      <p:sp>
        <p:nvSpPr>
          <p:cNvPr id="4" name="Slide Number Placeholder 5"/>
          <p:cNvSpPr>
            <a:spLocks noGrp="1"/>
          </p:cNvSpPr>
          <p:nvPr>
            <p:ph type="sldNum" sz="quarter" idx="10"/>
          </p:nvPr>
        </p:nvSpPr>
        <p:spPr/>
        <p:txBody>
          <a:bodyPr/>
          <a:lstStyle>
            <a:lvl1pPr>
              <a:defRPr/>
            </a:lvl1pPr>
          </a:lstStyle>
          <a:p>
            <a:fld id="{03C33C66-665D-44D2-83D7-F097AF05FF9D}" type="slidenum">
              <a:rPr lang="en-US"/>
              <a:pPr/>
              <a:t>‹#›</a:t>
            </a:fld>
            <a:endParaRPr lang="en-US"/>
          </a:p>
        </p:txBody>
      </p:sp>
    </p:spTree>
    <p:extLst>
      <p:ext uri="{BB962C8B-B14F-4D97-AF65-F5344CB8AC3E}">
        <p14:creationId xmlns:p14="http://schemas.microsoft.com/office/powerpoint/2010/main" val="12572265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88938" y="296863"/>
            <a:ext cx="83058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381000" y="1843088"/>
            <a:ext cx="8305800" cy="4030662"/>
          </a:xfrm>
        </p:spPr>
        <p:txBody>
          <a:bodyPr rtlCol="0">
            <a:normAutofit/>
          </a:bodyPr>
          <a:lstStyle/>
          <a:p>
            <a:pPr lvl="0"/>
            <a:r>
              <a:rPr lang="en-US" noProof="0" smtClean="0"/>
              <a:t>Click icon to add table</a:t>
            </a:r>
            <a:endParaRPr lang="en-US" noProof="0" dirty="0" smtClean="0"/>
          </a:p>
        </p:txBody>
      </p:sp>
    </p:spTree>
    <p:extLst>
      <p:ext uri="{BB962C8B-B14F-4D97-AF65-F5344CB8AC3E}">
        <p14:creationId xmlns:p14="http://schemas.microsoft.com/office/powerpoint/2010/main" val="1842592001"/>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19100" y="169864"/>
            <a:ext cx="8305800" cy="8128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19100" y="1330329"/>
            <a:ext cx="4076700" cy="4327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1" y="1330329"/>
            <a:ext cx="4076700" cy="4327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59429660"/>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5" name="Content Placeholder 7"/>
          <p:cNvSpPr>
            <a:spLocks noGrp="1"/>
          </p:cNvSpPr>
          <p:nvPr>
            <p:ph sz="quarter" idx="11" hasCustomPrompt="1"/>
          </p:nvPr>
        </p:nvSpPr>
        <p:spPr>
          <a:xfrm>
            <a:off x="849313" y="847725"/>
            <a:ext cx="8110537" cy="436563"/>
          </a:xfrm>
        </p:spPr>
        <p:txBody>
          <a:bodyPr tIns="0" bIns="0"/>
          <a:lstStyle>
            <a:lvl1pPr>
              <a:buFontTx/>
              <a:buNone/>
              <a:defRPr sz="2400" b="1">
                <a:solidFill>
                  <a:schemeClr val="bg2"/>
                </a:solidFill>
              </a:defRPr>
            </a:lvl1pPr>
          </a:lstStyle>
          <a:p>
            <a:pPr lvl="0"/>
            <a:r>
              <a:rPr lang="en-US" dirty="0" smtClean="0"/>
              <a:t>Click to insert Subtitle</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
        <p:nvSpPr>
          <p:cNvPr id="6" name="Footer Placeholder 4"/>
          <p:cNvSpPr>
            <a:spLocks noGrp="1"/>
          </p:cNvSpPr>
          <p:nvPr>
            <p:ph type="ftr" sz="quarter" idx="3"/>
          </p:nvPr>
        </p:nvSpPr>
        <p:spPr>
          <a:xfrm>
            <a:off x="582613" y="6495400"/>
            <a:ext cx="3407567" cy="232949"/>
          </a:xfrm>
          <a:prstGeom prst="rect">
            <a:avLst/>
          </a:prstGeom>
        </p:spPr>
        <p:txBody>
          <a:bodyPr lIns="0" tIns="0" rIns="0" bIns="0" anchor="b"/>
          <a:lstStyle>
            <a:lvl1pPr algn="l">
              <a:defRPr sz="1000">
                <a:solidFill>
                  <a:srgbClr val="7E8B7A"/>
                </a:solidFill>
                <a:latin typeface="Calibri" pitchFamily="34" charset="0"/>
              </a:defRPr>
            </a:lvl1pPr>
          </a:lstStyle>
          <a:p>
            <a:pPr eaLnBrk="0" hangingPunct="0"/>
            <a:r>
              <a:rPr lang="en-US" smtClean="0"/>
              <a:t>2012 AP Open Forum – AP United States History</a:t>
            </a:r>
            <a:endParaRPr lang="en-US" dirty="0" smtClean="0">
              <a:solidFill>
                <a:srgbClr val="00ADEE"/>
              </a:solidFill>
            </a:endParaRPr>
          </a:p>
        </p:txBody>
      </p:sp>
    </p:spTree>
    <p:extLst>
      <p:ext uri="{BB962C8B-B14F-4D97-AF65-F5344CB8AC3E}">
        <p14:creationId xmlns:p14="http://schemas.microsoft.com/office/powerpoint/2010/main" val="31122021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33375" y="1243013"/>
            <a:ext cx="4076700" cy="4030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62475" y="1243013"/>
            <a:ext cx="4076700" cy="4030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7193692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023532" y="2492378"/>
            <a:ext cx="6620935" cy="1470025"/>
          </a:xfrm>
        </p:spPr>
        <p:txBody>
          <a:bodyPr/>
          <a:lstStyle>
            <a:lvl1pPr>
              <a:defRPr>
                <a:solidFill>
                  <a:schemeClr val="bg1"/>
                </a:solidFill>
              </a:defRPr>
            </a:lvl1pPr>
          </a:lstStyle>
          <a:p>
            <a:r>
              <a:rPr lang="en-US" smtClean="0"/>
              <a:t>Click to edit Master title style</a:t>
            </a:r>
            <a:endParaRPr lang="en-US"/>
          </a:p>
        </p:txBody>
      </p:sp>
      <p:sp>
        <p:nvSpPr>
          <p:cNvPr id="3" name="Subtitle 2"/>
          <p:cNvSpPr>
            <a:spLocks noGrp="1"/>
          </p:cNvSpPr>
          <p:nvPr>
            <p:ph type="subTitle" idx="1"/>
          </p:nvPr>
        </p:nvSpPr>
        <p:spPr>
          <a:xfrm>
            <a:off x="2844799" y="4233333"/>
            <a:ext cx="5799667" cy="829733"/>
          </a:xfrm>
        </p:spPr>
        <p:txBody>
          <a:bodyPr>
            <a:normAutofit/>
          </a:bodyPr>
          <a:lstStyle>
            <a:lvl1pPr marL="0" indent="0" algn="l">
              <a:buNone/>
              <a:defRPr sz="2000" b="0" i="1">
                <a:solidFill>
                  <a:srgbClr val="FFFFFF"/>
                </a:solidFill>
                <a:latin typeface="Trebuchet MS"/>
                <a:cs typeface="Trebuchet M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p:txBody>
          <a:bodyPr/>
          <a:lstStyle/>
          <a:p>
            <a:fld id="{58BE35E3-382A-7A40-B2C0-D0BA156F298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668823485"/>
      </p:ext>
    </p:extLst>
  </p:cSld>
  <p:clrMapOvr>
    <a:masterClrMapping/>
  </p:clrMapOvr>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atin typeface="Trebuchet MS"/>
              </a:defRPr>
            </a:lvl1pPr>
          </a:lstStyle>
          <a:p>
            <a:pPr defTabSz="457200"/>
            <a:fld id="{C64A7599-5D78-4DE4-8303-37942E3A1346}" type="datetime1">
              <a:rPr lang="en-US" smtClean="0">
                <a:solidFill>
                  <a:prstClr val="black"/>
                </a:solidFill>
              </a:rPr>
              <a:pPr defTabSz="457200"/>
              <a:t>10/20/2014</a:t>
            </a:fld>
            <a:endParaRPr lang="en-US" dirty="0">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atin typeface="Trebuchet MS"/>
              </a:defRPr>
            </a:lvl1pPr>
          </a:lstStyle>
          <a:p>
            <a:pPr defTabSz="457200"/>
            <a:endParaRPr lang="en-US" dirty="0">
              <a:solidFill>
                <a:prstClr val="black"/>
              </a:solidFill>
            </a:endParaRPr>
          </a:p>
        </p:txBody>
      </p:sp>
      <p:sp>
        <p:nvSpPr>
          <p:cNvPr id="6" name="Slide Number Placeholder 5"/>
          <p:cNvSpPr>
            <a:spLocks noGrp="1"/>
          </p:cNvSpPr>
          <p:nvPr>
            <p:ph type="sldNum" sz="quarter" idx="12"/>
          </p:nvPr>
        </p:nvSpPr>
        <p:spPr/>
        <p:txBody>
          <a:bodyPr/>
          <a:lstStyle/>
          <a:p>
            <a:fld id="{58BE35E3-382A-7A40-B2C0-D0BA156F298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271076581"/>
      </p:ext>
    </p:extLst>
  </p:cSld>
  <p:clrMapOvr>
    <a:masterClrMapping/>
  </p:clrMapOvr>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1_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023532" y="2492378"/>
            <a:ext cx="6620935" cy="1470025"/>
          </a:xfrm>
        </p:spPr>
        <p:txBody>
          <a:bodyPr/>
          <a:lstStyle>
            <a:lvl1pPr>
              <a:defRPr>
                <a:solidFill>
                  <a:schemeClr val="bg1"/>
                </a:solidFill>
              </a:defRPr>
            </a:lvl1pPr>
          </a:lstStyle>
          <a:p>
            <a:r>
              <a:rPr lang="en-US" smtClean="0"/>
              <a:t>Click to edit Master title style</a:t>
            </a:r>
            <a:endParaRPr lang="en-US"/>
          </a:p>
        </p:txBody>
      </p:sp>
      <p:sp>
        <p:nvSpPr>
          <p:cNvPr id="3" name="Subtitle 2"/>
          <p:cNvSpPr>
            <a:spLocks noGrp="1"/>
          </p:cNvSpPr>
          <p:nvPr>
            <p:ph type="subTitle" idx="1"/>
          </p:nvPr>
        </p:nvSpPr>
        <p:spPr>
          <a:xfrm>
            <a:off x="2844799" y="4233333"/>
            <a:ext cx="5799667" cy="829733"/>
          </a:xfrm>
        </p:spPr>
        <p:txBody>
          <a:bodyPr>
            <a:normAutofit/>
          </a:bodyPr>
          <a:lstStyle>
            <a:lvl1pPr marL="0" indent="0" algn="l">
              <a:buNone/>
              <a:defRPr sz="2000" b="0" i="1">
                <a:solidFill>
                  <a:srgbClr val="FFFFFF"/>
                </a:solidFill>
                <a:latin typeface="Trebuchet MS"/>
                <a:cs typeface="Trebuchet M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p:txBody>
          <a:bodyPr/>
          <a:lstStyle/>
          <a:p>
            <a:fld id="{58BE35E3-382A-7A40-B2C0-D0BA156F298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904433108"/>
      </p:ext>
    </p:extLst>
  </p:cSld>
  <p:clrMapOvr>
    <a:masterClrMapping/>
  </p:clrMapOvr>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atin typeface="Trebuchet MS"/>
              </a:defRPr>
            </a:lvl1pPr>
          </a:lstStyle>
          <a:p>
            <a:pPr defTabSz="457200"/>
            <a:fld id="{FAC18467-491D-4F7B-9E12-809FF3BF2F66}" type="datetime1">
              <a:rPr lang="en-US" smtClean="0">
                <a:solidFill>
                  <a:prstClr val="black"/>
                </a:solidFill>
              </a:rPr>
              <a:pPr defTabSz="457200"/>
              <a:t>10/20/2014</a:t>
            </a:fld>
            <a:endParaRPr lang="en-US" dirty="0">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atin typeface="Trebuchet MS"/>
              </a:defRPr>
            </a:lvl1pPr>
          </a:lstStyle>
          <a:p>
            <a:pPr defTabSz="457200"/>
            <a:endParaRPr lang="en-US" dirty="0">
              <a:solidFill>
                <a:prstClr val="black"/>
              </a:solidFill>
            </a:endParaRPr>
          </a:p>
        </p:txBody>
      </p:sp>
      <p:sp>
        <p:nvSpPr>
          <p:cNvPr id="6" name="Slide Number Placeholder 5"/>
          <p:cNvSpPr>
            <a:spLocks noGrp="1"/>
          </p:cNvSpPr>
          <p:nvPr>
            <p:ph type="sldNum" sz="quarter" idx="12"/>
          </p:nvPr>
        </p:nvSpPr>
        <p:spPr/>
        <p:txBody>
          <a:bodyPr/>
          <a:lstStyle/>
          <a:p>
            <a:fld id="{58BE35E3-382A-7A40-B2C0-D0BA156F298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877160626"/>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a:defRPr>
                <a:latin typeface="Trebuchet MS"/>
              </a:defRPr>
            </a:lvl1pPr>
          </a:lstStyle>
          <a:p>
            <a:pPr defTabSz="457200"/>
            <a:fld id="{4E8F4717-CE1E-4B7F-86CC-5F0E94EEED60}" type="datetime1">
              <a:rPr lang="en-US" smtClean="0">
                <a:solidFill>
                  <a:prstClr val="black"/>
                </a:solidFill>
              </a:rPr>
              <a:pPr defTabSz="457200"/>
              <a:t>10/20/2014</a:t>
            </a:fld>
            <a:endParaRPr lang="en-US" dirty="0">
              <a:solidFill>
                <a:prstClr val="black"/>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a:defRPr>
                <a:latin typeface="Trebuchet MS"/>
              </a:defRPr>
            </a:lvl1pPr>
          </a:lstStyle>
          <a:p>
            <a:pPr defTabSz="457200"/>
            <a:endParaRPr lang="en-US" dirty="0">
              <a:solidFill>
                <a:prstClr val="black"/>
              </a:solidFill>
            </a:endParaRPr>
          </a:p>
        </p:txBody>
      </p:sp>
      <p:sp>
        <p:nvSpPr>
          <p:cNvPr id="7" name="Slide Number Placeholder 6"/>
          <p:cNvSpPr>
            <a:spLocks noGrp="1"/>
          </p:cNvSpPr>
          <p:nvPr>
            <p:ph type="sldNum" sz="quarter" idx="12"/>
          </p:nvPr>
        </p:nvSpPr>
        <p:spPr/>
        <p:txBody>
          <a:bodyPr/>
          <a:lstStyle/>
          <a:p>
            <a:fld id="{58BE35E3-382A-7A40-B2C0-D0BA156F298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892357527"/>
      </p:ext>
    </p:extLst>
  </p:cSld>
  <p:clrMapOvr>
    <a:masterClrMapping/>
  </p:clrMapOvr>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lvl1pPr>
              <a:defRPr>
                <a:latin typeface="Trebuchet MS"/>
              </a:defRPr>
            </a:lvl1pPr>
          </a:lstStyle>
          <a:p>
            <a:pPr defTabSz="457200"/>
            <a:fld id="{F05D3BD8-2134-43B7-B5C1-10E39907B593}" type="datetime1">
              <a:rPr lang="en-US" smtClean="0">
                <a:solidFill>
                  <a:prstClr val="black"/>
                </a:solidFill>
              </a:rPr>
              <a:pPr defTabSz="457200"/>
              <a:t>10/20/2014</a:t>
            </a:fld>
            <a:endParaRPr lang="en-US" dirty="0">
              <a:solidFill>
                <a:prstClr val="black"/>
              </a:solidFill>
            </a:endParaRPr>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lvl1pPr>
              <a:defRPr>
                <a:latin typeface="Trebuchet MS"/>
              </a:defRPr>
            </a:lvl1pPr>
          </a:lstStyle>
          <a:p>
            <a:pPr defTabSz="457200"/>
            <a:endParaRPr lang="en-US" dirty="0">
              <a:solidFill>
                <a:prstClr val="black"/>
              </a:solidFill>
            </a:endParaRPr>
          </a:p>
        </p:txBody>
      </p:sp>
      <p:sp>
        <p:nvSpPr>
          <p:cNvPr id="9" name="Slide Number Placeholder 8"/>
          <p:cNvSpPr>
            <a:spLocks noGrp="1"/>
          </p:cNvSpPr>
          <p:nvPr>
            <p:ph type="sldNum" sz="quarter" idx="12"/>
          </p:nvPr>
        </p:nvSpPr>
        <p:spPr/>
        <p:txBody>
          <a:bodyPr/>
          <a:lstStyle/>
          <a:p>
            <a:fld id="{58BE35E3-382A-7A40-B2C0-D0BA156F298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447600686"/>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Date Placeholder 2"/>
          <p:cNvSpPr>
            <a:spLocks noGrp="1"/>
          </p:cNvSpPr>
          <p:nvPr>
            <p:ph type="dt" sz="half" idx="10"/>
          </p:nvPr>
        </p:nvSpPr>
        <p:spPr>
          <a:xfrm>
            <a:off x="457200" y="6356350"/>
            <a:ext cx="2133600" cy="365125"/>
          </a:xfrm>
          <a:prstGeom prst="rect">
            <a:avLst/>
          </a:prstGeom>
        </p:spPr>
        <p:txBody>
          <a:bodyPr/>
          <a:lstStyle>
            <a:lvl1pPr>
              <a:defRPr>
                <a:latin typeface="Trebuchet MS"/>
              </a:defRPr>
            </a:lvl1pPr>
          </a:lstStyle>
          <a:p>
            <a:pPr defTabSz="457200"/>
            <a:fld id="{1AC8BAB7-A998-4D9E-B8B6-EDC37BAF557A}" type="datetime1">
              <a:rPr lang="en-US" smtClean="0">
                <a:solidFill>
                  <a:prstClr val="black"/>
                </a:solidFill>
              </a:rPr>
              <a:pPr defTabSz="457200"/>
              <a:t>10/20/2014</a:t>
            </a:fld>
            <a:endParaRPr lang="en-US" dirty="0">
              <a:solidFill>
                <a:prstClr val="black"/>
              </a:solidFill>
            </a:endParaRPr>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lvl1pPr>
              <a:defRPr>
                <a:latin typeface="Trebuchet MS"/>
              </a:defRPr>
            </a:lvl1pPr>
          </a:lstStyle>
          <a:p>
            <a:pPr defTabSz="457200"/>
            <a:endParaRPr lang="en-US" dirty="0">
              <a:solidFill>
                <a:prstClr val="black"/>
              </a:solidFill>
            </a:endParaRPr>
          </a:p>
        </p:txBody>
      </p:sp>
      <p:sp>
        <p:nvSpPr>
          <p:cNvPr id="5" name="Slide Number Placeholder 4"/>
          <p:cNvSpPr>
            <a:spLocks noGrp="1"/>
          </p:cNvSpPr>
          <p:nvPr>
            <p:ph type="sldNum" sz="quarter" idx="12"/>
          </p:nvPr>
        </p:nvSpPr>
        <p:spPr/>
        <p:txBody>
          <a:bodyPr/>
          <a:lstStyle/>
          <a:p>
            <a:fld id="{58BE35E3-382A-7A40-B2C0-D0BA156F298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940274945"/>
      </p:ext>
    </p:extLst>
  </p:cSld>
  <p:clrMapOvr>
    <a:masterClrMapping/>
  </p:clrMapOvr>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lvl1pPr>
              <a:defRPr>
                <a:latin typeface="Trebuchet MS"/>
              </a:defRPr>
            </a:lvl1pPr>
          </a:lstStyle>
          <a:p>
            <a:pPr defTabSz="457200"/>
            <a:fld id="{7F261B23-9E07-4CAC-BF43-F5BAC5A6F7D8}" type="datetime1">
              <a:rPr lang="en-US" smtClean="0">
                <a:solidFill>
                  <a:prstClr val="black"/>
                </a:solidFill>
              </a:rPr>
              <a:pPr defTabSz="457200"/>
              <a:t>10/20/2014</a:t>
            </a:fld>
            <a:endParaRPr lang="en-US" dirty="0">
              <a:solidFill>
                <a:prstClr val="black"/>
              </a:solidFill>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lvl1pPr>
              <a:defRPr>
                <a:latin typeface="Trebuchet MS"/>
              </a:defRPr>
            </a:lvl1pPr>
          </a:lstStyle>
          <a:p>
            <a:pPr defTabSz="457200"/>
            <a:endParaRPr lang="en-US" dirty="0">
              <a:solidFill>
                <a:prstClr val="black"/>
              </a:solidFill>
            </a:endParaRPr>
          </a:p>
        </p:txBody>
      </p:sp>
      <p:sp>
        <p:nvSpPr>
          <p:cNvPr id="4" name="Slide Number Placeholder 3"/>
          <p:cNvSpPr>
            <a:spLocks noGrp="1"/>
          </p:cNvSpPr>
          <p:nvPr>
            <p:ph type="sldNum" sz="quarter" idx="12"/>
          </p:nvPr>
        </p:nvSpPr>
        <p:spPr/>
        <p:txBody>
          <a:bodyPr/>
          <a:lstStyle/>
          <a:p>
            <a:fld id="{58BE35E3-382A-7A40-B2C0-D0BA156F298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378036494"/>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a:defRPr>
                <a:latin typeface="Trebuchet MS"/>
              </a:defRPr>
            </a:lvl1pPr>
          </a:lstStyle>
          <a:p>
            <a:pPr defTabSz="457200"/>
            <a:fld id="{9D1AC643-B926-41F9-BF08-E3CCC8673D36}" type="datetime1">
              <a:rPr lang="en-US" smtClean="0">
                <a:solidFill>
                  <a:prstClr val="black"/>
                </a:solidFill>
              </a:rPr>
              <a:pPr defTabSz="457200"/>
              <a:t>10/20/2014</a:t>
            </a:fld>
            <a:endParaRPr lang="en-US" dirty="0">
              <a:solidFill>
                <a:prstClr val="black"/>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a:defRPr>
                <a:latin typeface="Trebuchet MS"/>
              </a:defRPr>
            </a:lvl1pPr>
          </a:lstStyle>
          <a:p>
            <a:pPr defTabSz="457200"/>
            <a:endParaRPr lang="en-US" dirty="0">
              <a:solidFill>
                <a:prstClr val="black"/>
              </a:solidFill>
            </a:endParaRPr>
          </a:p>
        </p:txBody>
      </p:sp>
      <p:sp>
        <p:nvSpPr>
          <p:cNvPr id="7" name="Slide Number Placeholder 6"/>
          <p:cNvSpPr>
            <a:spLocks noGrp="1"/>
          </p:cNvSpPr>
          <p:nvPr>
            <p:ph type="sldNum" sz="quarter" idx="12"/>
          </p:nvPr>
        </p:nvSpPr>
        <p:spPr/>
        <p:txBody>
          <a:bodyPr/>
          <a:lstStyle/>
          <a:p>
            <a:fld id="{58BE35E3-382A-7A40-B2C0-D0BA156F298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299398794"/>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a:defRPr>
                <a:latin typeface="Trebuchet MS"/>
              </a:defRPr>
            </a:lvl1pPr>
          </a:lstStyle>
          <a:p>
            <a:pPr defTabSz="457200"/>
            <a:fld id="{851068AC-B64D-42B1-AD93-AC1E61D3776A}" type="datetime1">
              <a:rPr lang="en-US" smtClean="0">
                <a:solidFill>
                  <a:prstClr val="black"/>
                </a:solidFill>
              </a:rPr>
              <a:pPr defTabSz="457200"/>
              <a:t>10/20/2014</a:t>
            </a:fld>
            <a:endParaRPr lang="en-US" dirty="0">
              <a:solidFill>
                <a:prstClr val="black"/>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a:defRPr>
                <a:latin typeface="Trebuchet MS"/>
              </a:defRPr>
            </a:lvl1pPr>
          </a:lstStyle>
          <a:p>
            <a:pPr defTabSz="457200"/>
            <a:endParaRPr lang="en-US" dirty="0">
              <a:solidFill>
                <a:prstClr val="black"/>
              </a:solidFill>
            </a:endParaRPr>
          </a:p>
        </p:txBody>
      </p:sp>
      <p:sp>
        <p:nvSpPr>
          <p:cNvPr id="7" name="Slide Number Placeholder 6"/>
          <p:cNvSpPr>
            <a:spLocks noGrp="1"/>
          </p:cNvSpPr>
          <p:nvPr>
            <p:ph type="sldNum" sz="quarter" idx="12"/>
          </p:nvPr>
        </p:nvSpPr>
        <p:spPr/>
        <p:txBody>
          <a:bodyPr/>
          <a:lstStyle/>
          <a:p>
            <a:fld id="{58BE35E3-382A-7A40-B2C0-D0BA156F298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800102383"/>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0329773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atin typeface="Trebuchet MS"/>
              </a:defRPr>
            </a:lvl1pPr>
          </a:lstStyle>
          <a:p>
            <a:pPr defTabSz="457200"/>
            <a:fld id="{22B9F3FB-F1DA-4959-8C3B-ECCF29951CAB}" type="datetime1">
              <a:rPr lang="en-US" smtClean="0">
                <a:solidFill>
                  <a:prstClr val="black"/>
                </a:solidFill>
              </a:rPr>
              <a:pPr defTabSz="457200"/>
              <a:t>10/20/2014</a:t>
            </a:fld>
            <a:endParaRPr lang="en-US" dirty="0">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atin typeface="Trebuchet MS"/>
              </a:defRPr>
            </a:lvl1pPr>
          </a:lstStyle>
          <a:p>
            <a:pPr defTabSz="457200"/>
            <a:endParaRPr lang="en-US" dirty="0">
              <a:solidFill>
                <a:prstClr val="black"/>
              </a:solidFill>
            </a:endParaRPr>
          </a:p>
        </p:txBody>
      </p:sp>
      <p:sp>
        <p:nvSpPr>
          <p:cNvPr id="6" name="Slide Number Placeholder 5"/>
          <p:cNvSpPr>
            <a:spLocks noGrp="1"/>
          </p:cNvSpPr>
          <p:nvPr>
            <p:ph type="sldNum" sz="quarter" idx="12"/>
          </p:nvPr>
        </p:nvSpPr>
        <p:spPr/>
        <p:txBody>
          <a:bodyPr/>
          <a:lstStyle/>
          <a:p>
            <a:fld id="{58BE35E3-382A-7A40-B2C0-D0BA156F298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302637817"/>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atin typeface="Trebuchet MS"/>
              </a:defRPr>
            </a:lvl1pPr>
          </a:lstStyle>
          <a:p>
            <a:pPr defTabSz="457200"/>
            <a:fld id="{B89E63B1-A32F-4A5E-A1BB-4E5BCC3E2597}" type="datetime1">
              <a:rPr lang="en-US" smtClean="0">
                <a:solidFill>
                  <a:prstClr val="black"/>
                </a:solidFill>
              </a:rPr>
              <a:pPr defTabSz="457200"/>
              <a:t>10/20/2014</a:t>
            </a:fld>
            <a:endParaRPr lang="en-US" dirty="0">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atin typeface="Trebuchet MS"/>
              </a:defRPr>
            </a:lvl1pPr>
          </a:lstStyle>
          <a:p>
            <a:pPr defTabSz="457200"/>
            <a:endParaRPr lang="en-US" dirty="0">
              <a:solidFill>
                <a:prstClr val="black"/>
              </a:solidFill>
            </a:endParaRPr>
          </a:p>
        </p:txBody>
      </p:sp>
      <p:sp>
        <p:nvSpPr>
          <p:cNvPr id="6" name="Slide Number Placeholder 5"/>
          <p:cNvSpPr>
            <a:spLocks noGrp="1"/>
          </p:cNvSpPr>
          <p:nvPr>
            <p:ph type="sldNum" sz="quarter" idx="12"/>
          </p:nvPr>
        </p:nvSpPr>
        <p:spPr/>
        <p:txBody>
          <a:bodyPr/>
          <a:lstStyle/>
          <a:p>
            <a:fld id="{58BE35E3-382A-7A40-B2C0-D0BA156F298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932739890"/>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70104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381000" y="2057400"/>
            <a:ext cx="8001000" cy="3886200"/>
          </a:xfrm>
        </p:spPr>
        <p:txBody>
          <a:bodyPr/>
          <a:lstStyle/>
          <a:p>
            <a:pPr lvl="0"/>
            <a:endParaRPr lang="en-US" noProof="0" dirty="0" smtClean="0"/>
          </a:p>
        </p:txBody>
      </p:sp>
      <p:sp>
        <p:nvSpPr>
          <p:cNvPr id="4" name="Rectangle 6"/>
          <p:cNvSpPr>
            <a:spLocks noGrp="1" noChangeArrowheads="1"/>
          </p:cNvSpPr>
          <p:nvPr>
            <p:ph type="sldNum" sz="quarter" idx="10"/>
          </p:nvPr>
        </p:nvSpPr>
        <p:spPr>
          <a:ln/>
        </p:spPr>
        <p:txBody>
          <a:bodyPr/>
          <a:lstStyle>
            <a:lvl1pPr>
              <a:defRPr/>
            </a:lvl1pPr>
          </a:lstStyle>
          <a:p>
            <a:pPr>
              <a:defRPr/>
            </a:pPr>
            <a:fld id="{48E4294E-29FB-7944-BB3D-44CDD417B2E7}"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241888084"/>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88938" y="296863"/>
            <a:ext cx="83058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381000" y="1843088"/>
            <a:ext cx="8305800" cy="4030662"/>
          </a:xfrm>
        </p:spPr>
        <p:txBody>
          <a:bodyPr/>
          <a:lstStyle/>
          <a:p>
            <a:pPr lvl="0"/>
            <a:endParaRPr lang="en-US" noProof="0" dirty="0" smtClean="0"/>
          </a:p>
        </p:txBody>
      </p:sp>
    </p:spTree>
    <p:extLst>
      <p:ext uri="{BB962C8B-B14F-4D97-AF65-F5344CB8AC3E}">
        <p14:creationId xmlns:p14="http://schemas.microsoft.com/office/powerpoint/2010/main" val="1709119042"/>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19100" y="169864"/>
            <a:ext cx="8305800" cy="8128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19100" y="1330329"/>
            <a:ext cx="4076700" cy="4327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1" y="1330329"/>
            <a:ext cx="4076700" cy="4327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84855197"/>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2" name="Picture 1" descr="AP-Exxon-Title.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074" name="Rectangle 2"/>
          <p:cNvSpPr>
            <a:spLocks noGrp="1" noChangeArrowheads="1"/>
          </p:cNvSpPr>
          <p:nvPr>
            <p:ph type="ctrTitle"/>
          </p:nvPr>
        </p:nvSpPr>
        <p:spPr>
          <a:xfrm>
            <a:off x="1985551" y="3659353"/>
            <a:ext cx="6810130" cy="1050858"/>
          </a:xfrm>
        </p:spPr>
        <p:txBody>
          <a:bodyPr/>
          <a:lstStyle>
            <a:lvl1pPr>
              <a:defRPr sz="3000">
                <a:solidFill>
                  <a:schemeClr val="tx1"/>
                </a:solidFill>
                <a:latin typeface="Arial"/>
                <a:cs typeface="Arial"/>
              </a:defRPr>
            </a:lvl1pPr>
          </a:lstStyle>
          <a:p>
            <a:r>
              <a:rPr lang="en-US"/>
              <a:t>Click to edit Master title style</a:t>
            </a:r>
          </a:p>
        </p:txBody>
      </p:sp>
      <p:sp>
        <p:nvSpPr>
          <p:cNvPr id="3075" name="Rectangle 3"/>
          <p:cNvSpPr>
            <a:spLocks noGrp="1" noChangeArrowheads="1"/>
          </p:cNvSpPr>
          <p:nvPr>
            <p:ph type="subTitle" idx="1"/>
          </p:nvPr>
        </p:nvSpPr>
        <p:spPr>
          <a:xfrm>
            <a:off x="1980923" y="4865227"/>
            <a:ext cx="6843191" cy="641075"/>
          </a:xfrm>
        </p:spPr>
        <p:txBody>
          <a:bodyPr/>
          <a:lstStyle>
            <a:lvl1pPr marL="0" indent="0">
              <a:buFont typeface="Wingdings 3" pitchFamily="18" charset="2"/>
              <a:buNone/>
              <a:defRPr sz="2200" i="1">
                <a:solidFill>
                  <a:schemeClr val="bg2">
                    <a:lumMod val="20000"/>
                    <a:lumOff val="80000"/>
                  </a:schemeClr>
                </a:solidFill>
                <a:latin typeface="Arial"/>
                <a:cs typeface="Arial"/>
              </a:defRPr>
            </a:lvl1pPr>
          </a:lstStyle>
          <a:p>
            <a:r>
              <a:rPr lang="en-US"/>
              <a:t>Click to edit Master subtitle style</a:t>
            </a:r>
          </a:p>
        </p:txBody>
      </p:sp>
      <p:pic>
        <p:nvPicPr>
          <p:cNvPr id="6" name="Picture 5" descr="CollegeBoard-NoTag.png"/>
          <p:cNvPicPr>
            <a:picLocks noChangeAspect="1"/>
          </p:cNvPicPr>
          <p:nvPr userDrawn="1"/>
        </p:nvPicPr>
        <p:blipFill>
          <a:blip r:embed="rId3" cstate="print"/>
          <a:stretch>
            <a:fillRect/>
          </a:stretch>
        </p:blipFill>
        <p:spPr>
          <a:xfrm>
            <a:off x="7073900" y="6098444"/>
            <a:ext cx="1845728" cy="556272"/>
          </a:xfrm>
          <a:prstGeom prst="rect">
            <a:avLst/>
          </a:prstGeom>
        </p:spPr>
      </p:pic>
      <p:sp>
        <p:nvSpPr>
          <p:cNvPr id="9" name="Text Box 28"/>
          <p:cNvSpPr txBox="1">
            <a:spLocks noChangeArrowheads="1"/>
          </p:cNvSpPr>
          <p:nvPr userDrawn="1"/>
        </p:nvSpPr>
        <p:spPr bwMode="auto">
          <a:xfrm>
            <a:off x="150294" y="6494463"/>
            <a:ext cx="355600" cy="228600"/>
          </a:xfrm>
          <a:prstGeom prst="rect">
            <a:avLst/>
          </a:prstGeom>
          <a:noFill/>
          <a:ln w="9525">
            <a:noFill/>
            <a:miter lim="800000"/>
            <a:headEnd/>
            <a:tailEnd/>
          </a:ln>
          <a:effectLst/>
        </p:spPr>
        <p:txBody>
          <a:bodyPr>
            <a:spAutoFit/>
          </a:bodyPr>
          <a:lstStyle/>
          <a:p>
            <a:pPr>
              <a:defRPr/>
            </a:pPr>
            <a:fld id="{566278A1-ADCF-49F6-9047-C054F7D8E816}" type="slidenum">
              <a:rPr lang="en-US" sz="900">
                <a:solidFill>
                  <a:srgbClr val="808080">
                    <a:lumMod val="75000"/>
                  </a:srgbClr>
                </a:solidFill>
                <a:latin typeface="Arial"/>
                <a:cs typeface="Arial"/>
                <a:sym typeface="Wingdings" pitchFamily="2" charset="2"/>
              </a:rPr>
              <a:pPr>
                <a:defRPr/>
              </a:pPr>
              <a:t>‹#›</a:t>
            </a:fld>
            <a:endParaRPr lang="en-US" sz="900" dirty="0">
              <a:solidFill>
                <a:srgbClr val="808080">
                  <a:lumMod val="75000"/>
                </a:srgbClr>
              </a:solidFill>
              <a:latin typeface="Arial"/>
              <a:cs typeface="Arial"/>
              <a:sym typeface="Wingdings" pitchFamily="2" charset="2"/>
            </a:endParaRPr>
          </a:p>
        </p:txBody>
      </p:sp>
      <p:pic>
        <p:nvPicPr>
          <p:cNvPr id="3" name="Picture 2" descr="Exxon_Mobil-Logo.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275757" y="6197549"/>
            <a:ext cx="1972643" cy="492502"/>
          </a:xfrm>
          <a:prstGeom prst="rect">
            <a:avLst/>
          </a:prstGeom>
        </p:spPr>
      </p:pic>
    </p:spTree>
    <p:extLst>
      <p:ext uri="{BB962C8B-B14F-4D97-AF65-F5344CB8AC3E}">
        <p14:creationId xmlns:p14="http://schemas.microsoft.com/office/powerpoint/2010/main" val="4182913040"/>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2951111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60141295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33375" y="1243013"/>
            <a:ext cx="4076700" cy="4030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62475" y="1243013"/>
            <a:ext cx="4076700" cy="4030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5131022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49870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081450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757730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194048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96326045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8875573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4308968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0213" y="49213"/>
            <a:ext cx="2238375" cy="52244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8" y="49213"/>
            <a:ext cx="6562725" cy="52244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3432642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33453911"/>
      </p:ext>
    </p:extLst>
  </p:cSld>
  <p:clrMapOvr>
    <a:masterClrMapping/>
  </p:clrMapOvr>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7"/>
          <p:cNvSpPr>
            <a:spLocks noGrp="1"/>
          </p:cNvSpPr>
          <p:nvPr>
            <p:ph sz="quarter" idx="1"/>
          </p:nvPr>
        </p:nvSpPr>
        <p:spPr>
          <a:xfrm>
            <a:off x="457200" y="1600200"/>
            <a:ext cx="8503920" cy="1118255"/>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8"/>
          <p:cNvSpPr>
            <a:spLocks noGrp="1"/>
          </p:cNvSpPr>
          <p:nvPr>
            <p:ph type="ftr" sz="quarter" idx="3"/>
          </p:nvPr>
        </p:nvSpPr>
        <p:spPr>
          <a:xfrm>
            <a:off x="457200" y="6364224"/>
            <a:ext cx="6428232" cy="177799"/>
          </a:xfrm>
          <a:prstGeom prst="rect">
            <a:avLst/>
          </a:prstGeom>
        </p:spPr>
        <p:txBody>
          <a:bodyPr vert="horz" wrap="none" lIns="0" tIns="0" rIns="0" bIns="0" rtlCol="0" anchor="b" anchorCtr="0"/>
          <a:lstStyle>
            <a:lvl1pPr algn="l">
              <a:defRPr sz="900" b="0">
                <a:solidFill>
                  <a:srgbClr val="696A6D"/>
                </a:solidFill>
                <a:latin typeface="Arial"/>
                <a:cs typeface="Arial"/>
              </a:defRPr>
            </a:lvl1pPr>
          </a:lstStyle>
          <a:p>
            <a:r>
              <a:rPr lang="en-US" dirty="0" smtClean="0">
                <a:sym typeface="Wingdings" pitchFamily="2" charset="2"/>
              </a:rPr>
              <a:t>‹#›  |  February 11, 2011  |  The 7th  Annual  AP Report to the Nation</a:t>
            </a:r>
            <a:endParaRPr lang="en-US" dirty="0">
              <a:sym typeface="Wingdings" pitchFamily="2" charset="2"/>
            </a:endParaRPr>
          </a:p>
        </p:txBody>
      </p:sp>
    </p:spTree>
    <p:extLst>
      <p:ext uri="{BB962C8B-B14F-4D97-AF65-F5344CB8AC3E}">
        <p14:creationId xmlns:p14="http://schemas.microsoft.com/office/powerpoint/2010/main" val="147220882"/>
      </p:ext>
    </p:extLst>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0909032_03_360.jpg"/>
          <p:cNvPicPr>
            <a:picLocks noChangeAspect="1"/>
          </p:cNvPicPr>
          <p:nvPr userDrawn="1"/>
        </p:nvPicPr>
        <p:blipFill>
          <a:blip r:embed="rId2" cstate="print"/>
          <a:srcRect l="10539" t="21379" r="10886"/>
          <a:stretch>
            <a:fillRect/>
          </a:stretch>
        </p:blipFill>
        <p:spPr bwMode="auto">
          <a:xfrm>
            <a:off x="0" y="0"/>
            <a:ext cx="9144000" cy="6075363"/>
          </a:xfrm>
          <a:prstGeom prst="rect">
            <a:avLst/>
          </a:prstGeom>
          <a:noFill/>
          <a:ln w="9525">
            <a:noFill/>
            <a:miter lim="800000"/>
            <a:headEnd/>
            <a:tailEnd/>
          </a:ln>
        </p:spPr>
      </p:pic>
      <p:sp>
        <p:nvSpPr>
          <p:cNvPr id="5" name="Rectangle 4"/>
          <p:cNvSpPr/>
          <p:nvPr userDrawn="1"/>
        </p:nvSpPr>
        <p:spPr bwMode="ltGray">
          <a:xfrm>
            <a:off x="0" y="3749675"/>
            <a:ext cx="9144000" cy="2339975"/>
          </a:xfrm>
          <a:prstGeom prst="rect">
            <a:avLst/>
          </a:prstGeom>
          <a:solidFill>
            <a:srgbClr val="005581">
              <a:alpha val="8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6" name="Rectangle 5"/>
          <p:cNvSpPr/>
          <p:nvPr userDrawn="1"/>
        </p:nvSpPr>
        <p:spPr>
          <a:xfrm>
            <a:off x="0" y="6162675"/>
            <a:ext cx="9144000" cy="6953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pic>
        <p:nvPicPr>
          <p:cNvPr id="7" name="Picture 16" descr="cb_logo_small_c.png"/>
          <p:cNvPicPr>
            <a:picLocks noChangeAspect="1"/>
          </p:cNvPicPr>
          <p:nvPr userDrawn="1"/>
        </p:nvPicPr>
        <p:blipFill>
          <a:blip r:embed="rId3" cstate="print"/>
          <a:srcRect/>
          <a:stretch>
            <a:fillRect/>
          </a:stretch>
        </p:blipFill>
        <p:spPr bwMode="auto">
          <a:xfrm>
            <a:off x="7391400" y="6261100"/>
            <a:ext cx="1524000" cy="428625"/>
          </a:xfrm>
          <a:prstGeom prst="rect">
            <a:avLst/>
          </a:prstGeom>
          <a:noFill/>
          <a:ln w="9525">
            <a:noFill/>
            <a:miter lim="800000"/>
            <a:headEnd/>
            <a:tailEnd/>
          </a:ln>
        </p:spPr>
      </p:pic>
      <p:pic>
        <p:nvPicPr>
          <p:cNvPr id="8" name="Picture 17" descr="AP_logo_K-12_PMS302_360_OfficeRGB.png"/>
          <p:cNvPicPr>
            <a:picLocks noChangeAspect="1"/>
          </p:cNvPicPr>
          <p:nvPr userDrawn="1"/>
        </p:nvPicPr>
        <p:blipFill>
          <a:blip r:embed="rId4" cstate="print"/>
          <a:srcRect/>
          <a:stretch>
            <a:fillRect/>
          </a:stretch>
        </p:blipFill>
        <p:spPr bwMode="auto">
          <a:xfrm>
            <a:off x="241300" y="6264275"/>
            <a:ext cx="701675" cy="425450"/>
          </a:xfrm>
          <a:prstGeom prst="rect">
            <a:avLst/>
          </a:prstGeom>
          <a:noFill/>
          <a:ln w="9525">
            <a:noFill/>
            <a:miter lim="800000"/>
            <a:headEnd/>
            <a:tailEnd/>
          </a:ln>
        </p:spPr>
      </p:pic>
      <p:sp>
        <p:nvSpPr>
          <p:cNvPr id="2" name="Title 1"/>
          <p:cNvSpPr>
            <a:spLocks noGrp="1"/>
          </p:cNvSpPr>
          <p:nvPr>
            <p:ph type="ctrTitle"/>
          </p:nvPr>
        </p:nvSpPr>
        <p:spPr>
          <a:xfrm>
            <a:off x="342404" y="4310817"/>
            <a:ext cx="8347477" cy="677108"/>
          </a:xfrm>
        </p:spPr>
        <p:txBody>
          <a:bodyPr tIns="0" bIns="0">
            <a:spAutoFit/>
          </a:bodyPr>
          <a:lstStyle>
            <a:lvl1pPr>
              <a:defRPr sz="4400" cap="none" baseline="0">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351929" y="4921250"/>
            <a:ext cx="8338046" cy="417942"/>
          </a:xfrm>
        </p:spPr>
        <p:txBody>
          <a:bodyPr>
            <a:noAutofit/>
          </a:bodyPr>
          <a:lstStyle>
            <a:lvl1pPr marL="0" indent="0" algn="l">
              <a:buNone/>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27683102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4" name="Picture 10" descr="0909032_03_360.jpg"/>
          <p:cNvPicPr>
            <a:picLocks noChangeAspect="1"/>
          </p:cNvPicPr>
          <p:nvPr userDrawn="1"/>
        </p:nvPicPr>
        <p:blipFill>
          <a:blip r:embed="rId2" cstate="print"/>
          <a:srcRect/>
          <a:stretch>
            <a:fillRect/>
          </a:stretch>
        </p:blipFill>
        <p:spPr bwMode="auto">
          <a:xfrm>
            <a:off x="0" y="0"/>
            <a:ext cx="9144000" cy="6086475"/>
          </a:xfrm>
          <a:prstGeom prst="rect">
            <a:avLst/>
          </a:prstGeom>
          <a:noFill/>
          <a:ln w="9525">
            <a:noFill/>
            <a:miter lim="800000"/>
            <a:headEnd/>
            <a:tailEnd/>
          </a:ln>
        </p:spPr>
      </p:pic>
      <p:sp>
        <p:nvSpPr>
          <p:cNvPr id="5" name="Rectangle 4"/>
          <p:cNvSpPr/>
          <p:nvPr userDrawn="1"/>
        </p:nvSpPr>
        <p:spPr bwMode="ltGray">
          <a:xfrm>
            <a:off x="0" y="3749675"/>
            <a:ext cx="9144000" cy="2339975"/>
          </a:xfrm>
          <a:prstGeom prst="rect">
            <a:avLst/>
          </a:prstGeom>
          <a:solidFill>
            <a:srgbClr val="005581">
              <a:alpha val="8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6" name="Rectangle 5"/>
          <p:cNvSpPr/>
          <p:nvPr userDrawn="1"/>
        </p:nvSpPr>
        <p:spPr>
          <a:xfrm>
            <a:off x="0" y="6162675"/>
            <a:ext cx="9144000" cy="6953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pic>
        <p:nvPicPr>
          <p:cNvPr id="7" name="Picture 16" descr="cb_logo_small_c.png"/>
          <p:cNvPicPr>
            <a:picLocks noChangeAspect="1"/>
          </p:cNvPicPr>
          <p:nvPr userDrawn="1"/>
        </p:nvPicPr>
        <p:blipFill>
          <a:blip r:embed="rId3" cstate="print"/>
          <a:srcRect/>
          <a:stretch>
            <a:fillRect/>
          </a:stretch>
        </p:blipFill>
        <p:spPr bwMode="auto">
          <a:xfrm>
            <a:off x="241300" y="6261100"/>
            <a:ext cx="1524000" cy="428625"/>
          </a:xfrm>
          <a:prstGeom prst="rect">
            <a:avLst/>
          </a:prstGeom>
          <a:noFill/>
          <a:ln w="9525">
            <a:noFill/>
            <a:miter lim="800000"/>
            <a:headEnd/>
            <a:tailEnd/>
          </a:ln>
        </p:spPr>
      </p:pic>
      <p:pic>
        <p:nvPicPr>
          <p:cNvPr id="8" name="Picture 17" descr="AP_logo_K-12_PMS302_360_OfficeRGB.png"/>
          <p:cNvPicPr>
            <a:picLocks noChangeAspect="1"/>
          </p:cNvPicPr>
          <p:nvPr userDrawn="1"/>
        </p:nvPicPr>
        <p:blipFill>
          <a:blip r:embed="rId4" cstate="print"/>
          <a:srcRect/>
          <a:stretch>
            <a:fillRect/>
          </a:stretch>
        </p:blipFill>
        <p:spPr bwMode="auto">
          <a:xfrm>
            <a:off x="8237538" y="6264275"/>
            <a:ext cx="701675" cy="425450"/>
          </a:xfrm>
          <a:prstGeom prst="rect">
            <a:avLst/>
          </a:prstGeom>
          <a:noFill/>
          <a:ln w="9525">
            <a:noFill/>
            <a:miter lim="800000"/>
            <a:headEnd/>
            <a:tailEnd/>
          </a:ln>
        </p:spPr>
      </p:pic>
      <p:sp>
        <p:nvSpPr>
          <p:cNvPr id="2" name="Title 1"/>
          <p:cNvSpPr>
            <a:spLocks noGrp="1"/>
          </p:cNvSpPr>
          <p:nvPr>
            <p:ph type="ctrTitle"/>
          </p:nvPr>
        </p:nvSpPr>
        <p:spPr>
          <a:xfrm>
            <a:off x="342404" y="4310817"/>
            <a:ext cx="8347477" cy="677108"/>
          </a:xfrm>
        </p:spPr>
        <p:txBody>
          <a:bodyPr tIns="0" bIns="0">
            <a:spAutoFit/>
          </a:bodyPr>
          <a:lstStyle>
            <a:lvl1pPr>
              <a:defRPr sz="4400" cap="none" baseline="0">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351929" y="4921250"/>
            <a:ext cx="8338046" cy="417942"/>
          </a:xfrm>
        </p:spPr>
        <p:txBody>
          <a:bodyPr>
            <a:noAutofit/>
          </a:bodyPr>
          <a:lstStyle>
            <a:lvl1pPr marL="0" indent="0" algn="l">
              <a:buNone/>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0459358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135417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457200" y="1444335"/>
            <a:ext cx="8229600" cy="4745328"/>
          </a:xfrm>
        </p:spPr>
        <p:txBody>
          <a:bodyPr/>
          <a:lstStyle>
            <a:lvl1pPr>
              <a:defRPr sz="2400"/>
            </a:lvl1pPr>
            <a:lvl2pPr>
              <a:defRPr sz="2000"/>
            </a:lvl2pPr>
            <a:lvl3pPr>
              <a:defRPr sz="1800"/>
            </a:lvl3pPr>
            <a:lvl4pPr>
              <a:defRPr sz="16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7"/>
          <p:cNvSpPr>
            <a:spLocks noGrp="1"/>
          </p:cNvSpPr>
          <p:nvPr>
            <p:ph sz="quarter" idx="11"/>
          </p:nvPr>
        </p:nvSpPr>
        <p:spPr>
          <a:xfrm>
            <a:off x="233363" y="955224"/>
            <a:ext cx="8110537" cy="395860"/>
          </a:xfrm>
        </p:spPr>
        <p:txBody>
          <a:bodyPr tIns="0" bIns="0">
            <a:normAutofit/>
          </a:bodyPr>
          <a:lstStyle>
            <a:lvl1pPr>
              <a:buFontTx/>
              <a:buNone/>
              <a:defRPr sz="2000" b="1">
                <a:solidFill>
                  <a:schemeClr val="bg2"/>
                </a:solidFill>
              </a:defRPr>
            </a:lvl1pPr>
          </a:lstStyle>
          <a:p>
            <a:pPr lvl="0"/>
            <a:r>
              <a:rPr lang="en-US" smtClean="0"/>
              <a:t>Click to edit Master text styles</a:t>
            </a:r>
          </a:p>
        </p:txBody>
      </p:sp>
      <p:sp>
        <p:nvSpPr>
          <p:cNvPr id="9" name="Title 8"/>
          <p:cNvSpPr>
            <a:spLocks noGrp="1"/>
          </p:cNvSpPr>
          <p:nvPr>
            <p:ph type="title"/>
          </p:nvPr>
        </p:nvSpPr>
        <p:spPr/>
        <p:txBody>
          <a:bodyPr/>
          <a:lstStyle/>
          <a:p>
            <a:r>
              <a:rPr lang="en-US" smtClean="0"/>
              <a:t>Click to edit Master title style</a:t>
            </a:r>
            <a:endParaRPr lang="en-US"/>
          </a:p>
        </p:txBody>
      </p:sp>
      <p:sp>
        <p:nvSpPr>
          <p:cNvPr id="5" name="Footer Placeholder 4"/>
          <p:cNvSpPr>
            <a:spLocks noGrp="1"/>
          </p:cNvSpPr>
          <p:nvPr>
            <p:ph type="ftr" sz="quarter" idx="12"/>
          </p:nvPr>
        </p:nvSpPr>
        <p:spPr>
          <a:xfrm>
            <a:off x="228600" y="6416675"/>
            <a:ext cx="3930650" cy="233363"/>
          </a:xfrm>
          <a:prstGeom prst="rect">
            <a:avLst/>
          </a:prstGeom>
        </p:spPr>
        <p:txBody>
          <a:bodyPr/>
          <a:lstStyle>
            <a:lvl1pPr algn="l">
              <a:defRPr sz="1000">
                <a:solidFill>
                  <a:schemeClr val="accent1"/>
                </a:solidFill>
                <a:latin typeface="Arial" pitchFamily="34" charset="0"/>
              </a:defRPr>
            </a:lvl1pPr>
          </a:lstStyle>
          <a:p>
            <a:pPr>
              <a:defRPr/>
            </a:pPr>
            <a:r>
              <a:rPr lang="en-US">
                <a:solidFill>
                  <a:srgbClr val="005581"/>
                </a:solidFill>
              </a:rPr>
              <a:t>Orange County Public Schools</a:t>
            </a:r>
          </a:p>
        </p:txBody>
      </p:sp>
      <p:sp>
        <p:nvSpPr>
          <p:cNvPr id="7" name="Slide Number Placeholder 12"/>
          <p:cNvSpPr>
            <a:spLocks noGrp="1"/>
          </p:cNvSpPr>
          <p:nvPr>
            <p:ph type="sldNum" sz="quarter" idx="13"/>
          </p:nvPr>
        </p:nvSpPr>
        <p:spPr/>
        <p:txBody>
          <a:bodyPr/>
          <a:lstStyle>
            <a:lvl1pPr marL="0" algn="ctr" defTabSz="914400" rtl="0" eaLnBrk="1" latinLnBrk="0" hangingPunct="1">
              <a:defRPr lang="en-US" sz="1000" kern="1200">
                <a:solidFill>
                  <a:schemeClr val="accent1"/>
                </a:solidFill>
                <a:latin typeface="+mn-lt"/>
                <a:ea typeface="+mn-ea"/>
                <a:cs typeface="+mn-cs"/>
              </a:defRPr>
            </a:lvl1pPr>
          </a:lstStyle>
          <a:p>
            <a:pPr>
              <a:defRPr/>
            </a:pPr>
            <a:fld id="{5CB9AD57-BDA4-4334-88CF-3C881CCDAA56}" type="slidenum">
              <a:rPr>
                <a:solidFill>
                  <a:srgbClr val="005581"/>
                </a:solidFill>
              </a:rPr>
              <a:pPr>
                <a:defRPr/>
              </a:pPr>
              <a:t>‹#›</a:t>
            </a:fld>
            <a:endParaRPr dirty="0">
              <a:solidFill>
                <a:srgbClr val="005581"/>
              </a:solidFill>
            </a:endParaRPr>
          </a:p>
        </p:txBody>
      </p:sp>
    </p:spTree>
    <p:extLst>
      <p:ext uri="{BB962C8B-B14F-4D97-AF65-F5344CB8AC3E}">
        <p14:creationId xmlns:p14="http://schemas.microsoft.com/office/powerpoint/2010/main" val="325969054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and Content Alternate">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457200" y="1444335"/>
            <a:ext cx="8229600" cy="4745328"/>
          </a:xfrm>
        </p:spPr>
        <p:txBody>
          <a:bodyPr/>
          <a:lstStyle>
            <a:lvl1pPr>
              <a:defRPr b="1"/>
            </a:lvl1pPr>
            <a:lvl2pPr marL="640080" indent="-228600">
              <a:spcBef>
                <a:spcPts val="800"/>
              </a:spcBef>
              <a:spcAft>
                <a:spcPts val="200"/>
              </a:spcAft>
              <a:defRPr/>
            </a:lvl2pPr>
            <a:lvl3pPr marL="868680" indent="-228600">
              <a:spcBef>
                <a:spcPts val="500"/>
              </a:spcBef>
              <a:spcAft>
                <a:spcPts val="200"/>
              </a:spcAft>
              <a:defRPr sz="1800"/>
            </a:lvl3pPr>
            <a:lvl4pPr marL="1024128">
              <a:spcBef>
                <a:spcPts val="300"/>
              </a:spcBef>
              <a:spcAft>
                <a:spcPts val="200"/>
              </a:spcAft>
              <a:defRPr sz="1600"/>
            </a:lvl4pPr>
            <a:lvl5pPr marL="1257300" indent="-228600">
              <a:spcBef>
                <a:spcPts val="300"/>
              </a:spcBef>
              <a:spcAft>
                <a:spcPts val="200"/>
              </a:spcAft>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1"/>
          </p:nvPr>
        </p:nvSpPr>
        <p:spPr>
          <a:xfrm>
            <a:off x="233363" y="955224"/>
            <a:ext cx="8110537" cy="395860"/>
          </a:xfrm>
        </p:spPr>
        <p:txBody>
          <a:bodyPr tIns="0" bIns="0">
            <a:normAutofit/>
          </a:bodyPr>
          <a:lstStyle>
            <a:lvl1pPr>
              <a:buFontTx/>
              <a:buNone/>
              <a:defRPr sz="2000" b="1">
                <a:solidFill>
                  <a:schemeClr val="bg2"/>
                </a:solidFill>
              </a:defRPr>
            </a:lvl1pPr>
          </a:lstStyle>
          <a:p>
            <a:pPr lvl="0"/>
            <a:r>
              <a:rPr lang="en-US" smtClean="0"/>
              <a:t>Click to edit Master text styles</a:t>
            </a:r>
          </a:p>
        </p:txBody>
      </p:sp>
      <p:sp>
        <p:nvSpPr>
          <p:cNvPr id="5" name="Footer Placeholder 4"/>
          <p:cNvSpPr>
            <a:spLocks noGrp="1"/>
          </p:cNvSpPr>
          <p:nvPr>
            <p:ph type="ftr" sz="quarter" idx="12"/>
          </p:nvPr>
        </p:nvSpPr>
        <p:spPr>
          <a:xfrm>
            <a:off x="228600" y="6416675"/>
            <a:ext cx="3930650" cy="233363"/>
          </a:xfrm>
          <a:prstGeom prst="rect">
            <a:avLst/>
          </a:prstGeom>
        </p:spPr>
        <p:txBody>
          <a:bodyPr/>
          <a:lstStyle>
            <a:lvl1pPr>
              <a:defRPr>
                <a:latin typeface="Arial" pitchFamily="34" charset="0"/>
              </a:defRPr>
            </a:lvl1pPr>
          </a:lstStyle>
          <a:p>
            <a:pPr>
              <a:defRPr/>
            </a:pPr>
            <a:r>
              <a:rPr lang="en-US">
                <a:solidFill>
                  <a:prstClr val="black"/>
                </a:solidFill>
              </a:rPr>
              <a:t>Orange County Public Schools</a:t>
            </a:r>
          </a:p>
        </p:txBody>
      </p:sp>
      <p:sp>
        <p:nvSpPr>
          <p:cNvPr id="6" name="Slide Number Placeholder 12"/>
          <p:cNvSpPr>
            <a:spLocks noGrp="1"/>
          </p:cNvSpPr>
          <p:nvPr>
            <p:ph type="sldNum" sz="quarter" idx="13"/>
          </p:nvPr>
        </p:nvSpPr>
        <p:spPr/>
        <p:txBody>
          <a:bodyPr/>
          <a:lstStyle>
            <a:lvl1pPr>
              <a:defRPr/>
            </a:lvl1pPr>
          </a:lstStyle>
          <a:p>
            <a:pPr>
              <a:defRPr/>
            </a:pPr>
            <a:fld id="{8F88334F-E1E7-4B5F-8438-C9A547954ED8}" type="slidenum">
              <a:rPr>
                <a:solidFill>
                  <a:srgbClr val="005581"/>
                </a:solidFill>
              </a:rPr>
              <a:pPr>
                <a:defRPr/>
              </a:pPr>
              <a:t>‹#›</a:t>
            </a:fld>
            <a:endParaRPr dirty="0">
              <a:solidFill>
                <a:srgbClr val="005581"/>
              </a:solidFill>
            </a:endParaRPr>
          </a:p>
        </p:txBody>
      </p:sp>
    </p:spTree>
    <p:extLst>
      <p:ext uri="{BB962C8B-B14F-4D97-AF65-F5344CB8AC3E}">
        <p14:creationId xmlns:p14="http://schemas.microsoft.com/office/powerpoint/2010/main" val="125843590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and Intro">
    <p:spTree>
      <p:nvGrpSpPr>
        <p:cNvPr id="1" name=""/>
        <p:cNvGrpSpPr/>
        <p:nvPr/>
      </p:nvGrpSpPr>
      <p:grpSpPr>
        <a:xfrm>
          <a:off x="0" y="0"/>
          <a:ext cx="0" cy="0"/>
          <a:chOff x="0" y="0"/>
          <a:chExt cx="0" cy="0"/>
        </a:xfrm>
      </p:grpSpPr>
      <p:sp>
        <p:nvSpPr>
          <p:cNvPr id="2" name="Title 1"/>
          <p:cNvSpPr>
            <a:spLocks noGrp="1"/>
          </p:cNvSpPr>
          <p:nvPr>
            <p:ph type="title"/>
          </p:nvPr>
        </p:nvSpPr>
        <p:spPr>
          <a:xfrm>
            <a:off x="228600" y="218207"/>
            <a:ext cx="8229600" cy="639762"/>
          </a:xfrm>
        </p:spPr>
        <p:txBody>
          <a:bodyPr rtlCol="0" anchor="t">
            <a:noAutofit/>
          </a:bodyPr>
          <a:lstStyle>
            <a:lvl1pPr algn="l" defTabSz="914400" rtl="0" eaLnBrk="1" latinLnBrk="0" hangingPunct="1">
              <a:spcBef>
                <a:spcPct val="0"/>
              </a:spcBef>
              <a:buNone/>
              <a:defRPr lang="en-US" sz="4000" b="1" kern="1200" dirty="0">
                <a:solidFill>
                  <a:schemeClr val="accent1"/>
                </a:solidFill>
                <a:latin typeface="+mj-lt"/>
                <a:ea typeface="+mj-ea"/>
                <a:cs typeface="+mj-cs"/>
              </a:defRPr>
            </a:lvl1pPr>
          </a:lstStyle>
          <a:p>
            <a:r>
              <a:rPr lang="en-US" smtClean="0"/>
              <a:t>Click to edit Master title style</a:t>
            </a:r>
            <a:endParaRPr lang="en-US" dirty="0"/>
          </a:p>
        </p:txBody>
      </p:sp>
      <p:sp>
        <p:nvSpPr>
          <p:cNvPr id="8" name="Content Placeholder 7"/>
          <p:cNvSpPr>
            <a:spLocks noGrp="1"/>
          </p:cNvSpPr>
          <p:nvPr>
            <p:ph sz="quarter" idx="11"/>
          </p:nvPr>
        </p:nvSpPr>
        <p:spPr>
          <a:xfrm>
            <a:off x="233363" y="847725"/>
            <a:ext cx="8110537" cy="436563"/>
          </a:xfrm>
        </p:spPr>
        <p:txBody>
          <a:bodyPr tIns="0" bIns="0"/>
          <a:lstStyle>
            <a:lvl1pPr>
              <a:buFontTx/>
              <a:buNone/>
              <a:defRPr sz="2400" b="1">
                <a:solidFill>
                  <a:schemeClr val="bg2"/>
                </a:solidFill>
              </a:defRPr>
            </a:lvl1pPr>
          </a:lstStyle>
          <a:p>
            <a:pPr lvl="0"/>
            <a:r>
              <a:rPr lang="en-US" smtClean="0"/>
              <a:t>Click to edit Master text styles</a:t>
            </a:r>
          </a:p>
        </p:txBody>
      </p:sp>
      <p:sp>
        <p:nvSpPr>
          <p:cNvPr id="7" name="Text Placeholder 6"/>
          <p:cNvSpPr>
            <a:spLocks noGrp="1"/>
          </p:cNvSpPr>
          <p:nvPr>
            <p:ph type="body" sz="quarter" idx="12"/>
          </p:nvPr>
        </p:nvSpPr>
        <p:spPr>
          <a:xfrm>
            <a:off x="687388" y="2924175"/>
            <a:ext cx="7092950" cy="2716213"/>
          </a:xfrm>
        </p:spPr>
        <p:txBody>
          <a:bodyPr>
            <a:noAutofit/>
          </a:bodyPr>
          <a:lstStyle>
            <a:lvl1pPr>
              <a:defRPr sz="2000"/>
            </a:lvl1pPr>
            <a:lvl2pPr>
              <a:spcBef>
                <a:spcPts val="800"/>
              </a:spcBef>
              <a:spcAft>
                <a:spcPts val="200"/>
              </a:spcAft>
              <a:defRPr lang="en-US" sz="2000" kern="1200" dirty="0" smtClean="0">
                <a:solidFill>
                  <a:schemeClr val="tx2"/>
                </a:solidFill>
                <a:latin typeface="+mn-lt"/>
                <a:ea typeface="+mn-ea"/>
                <a:cs typeface="+mn-cs"/>
              </a:defRPr>
            </a:lvl2pPr>
            <a:lvl3pPr>
              <a:spcBef>
                <a:spcPts val="500"/>
              </a:spcBef>
              <a:spcAft>
                <a:spcPts val="200"/>
              </a:spcAft>
              <a:defRPr lang="en-US" sz="1600" kern="1200" dirty="0" smtClean="0">
                <a:solidFill>
                  <a:schemeClr val="bg2"/>
                </a:solidFill>
                <a:latin typeface="+mn-lt"/>
                <a:ea typeface="+mn-ea"/>
                <a:cs typeface="+mn-cs"/>
              </a:defRPr>
            </a:lvl3pPr>
            <a:lvl4pPr>
              <a:spcBef>
                <a:spcPts val="500"/>
              </a:spcBef>
              <a:spcAft>
                <a:spcPts val="200"/>
              </a:spcAft>
              <a:defRPr sz="1400"/>
            </a:lvl4pPr>
            <a:lvl5pPr>
              <a:spcBef>
                <a:spcPts val="500"/>
              </a:spcBef>
              <a:spcAft>
                <a:spcPts val="200"/>
              </a:spcAft>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3"/>
          </p:nvPr>
        </p:nvSpPr>
        <p:spPr>
          <a:xfrm>
            <a:off x="228600" y="6416675"/>
            <a:ext cx="3930650" cy="233363"/>
          </a:xfrm>
          <a:prstGeom prst="rect">
            <a:avLst/>
          </a:prstGeom>
        </p:spPr>
        <p:txBody>
          <a:bodyPr/>
          <a:lstStyle>
            <a:lvl1pPr>
              <a:defRPr>
                <a:latin typeface="Arial" pitchFamily="34" charset="0"/>
              </a:defRPr>
            </a:lvl1pPr>
          </a:lstStyle>
          <a:p>
            <a:pPr>
              <a:defRPr/>
            </a:pPr>
            <a:r>
              <a:rPr lang="en-US">
                <a:solidFill>
                  <a:prstClr val="black"/>
                </a:solidFill>
              </a:rPr>
              <a:t>Orange County Public Schools</a:t>
            </a:r>
          </a:p>
        </p:txBody>
      </p:sp>
      <p:sp>
        <p:nvSpPr>
          <p:cNvPr id="6" name="Slide Number Placeholder 12"/>
          <p:cNvSpPr>
            <a:spLocks noGrp="1"/>
          </p:cNvSpPr>
          <p:nvPr>
            <p:ph type="sldNum" sz="quarter" idx="14"/>
          </p:nvPr>
        </p:nvSpPr>
        <p:spPr/>
        <p:txBody>
          <a:bodyPr/>
          <a:lstStyle>
            <a:lvl1pPr>
              <a:defRPr/>
            </a:lvl1pPr>
          </a:lstStyle>
          <a:p>
            <a:pPr>
              <a:defRPr/>
            </a:pPr>
            <a:fld id="{CD83C30B-53F7-4D7D-B618-34A59104409B}" type="slidenum">
              <a:rPr>
                <a:solidFill>
                  <a:srgbClr val="005581"/>
                </a:solidFill>
              </a:rPr>
              <a:pPr>
                <a:defRPr/>
              </a:pPr>
              <a:t>‹#›</a:t>
            </a:fld>
            <a:endParaRPr dirty="0">
              <a:solidFill>
                <a:srgbClr val="005581"/>
              </a:solidFill>
            </a:endParaRPr>
          </a:p>
        </p:txBody>
      </p:sp>
    </p:spTree>
    <p:extLst>
      <p:ext uri="{BB962C8B-B14F-4D97-AF65-F5344CB8AC3E}">
        <p14:creationId xmlns:p14="http://schemas.microsoft.com/office/powerpoint/2010/main" val="393405117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Paragraph">
    <p:spTree>
      <p:nvGrpSpPr>
        <p:cNvPr id="1" name=""/>
        <p:cNvGrpSpPr/>
        <p:nvPr/>
      </p:nvGrpSpPr>
      <p:grpSpPr>
        <a:xfrm>
          <a:off x="0" y="0"/>
          <a:ext cx="0" cy="0"/>
          <a:chOff x="0" y="0"/>
          <a:chExt cx="0" cy="0"/>
        </a:xfrm>
      </p:grpSpPr>
      <p:sp>
        <p:nvSpPr>
          <p:cNvPr id="9" name="Text Placeholder 8"/>
          <p:cNvSpPr>
            <a:spLocks noGrp="1"/>
          </p:cNvSpPr>
          <p:nvPr>
            <p:ph type="body" sz="quarter" idx="12"/>
          </p:nvPr>
        </p:nvSpPr>
        <p:spPr>
          <a:xfrm>
            <a:off x="866773" y="1597026"/>
            <a:ext cx="6923089" cy="4041773"/>
          </a:xfrm>
        </p:spPr>
        <p:txBody>
          <a:bodyPr/>
          <a:lstStyle>
            <a:lvl1pPr marL="0" indent="0">
              <a:spcBef>
                <a:spcPts val="800"/>
              </a:spcBef>
              <a:spcAft>
                <a:spcPts val="200"/>
              </a:spcAft>
              <a:buNone/>
              <a:defRPr sz="2400">
                <a:solidFill>
                  <a:schemeClr val="accent1"/>
                </a:solidFill>
              </a:defRPr>
            </a:lvl1pPr>
            <a:lvl2pPr marL="0" indent="0">
              <a:spcBef>
                <a:spcPts val="1500"/>
              </a:spcBef>
              <a:spcAft>
                <a:spcPts val="200"/>
              </a:spcAft>
              <a:buNone/>
              <a:defRPr sz="1800">
                <a:solidFill>
                  <a:schemeClr val="bg2"/>
                </a:solidFill>
              </a:defRPr>
            </a:lvl2pPr>
            <a:lvl3pPr marL="0" indent="0">
              <a:spcBef>
                <a:spcPts val="1500"/>
              </a:spcBef>
              <a:spcAft>
                <a:spcPts val="200"/>
              </a:spcAft>
              <a:buNone/>
              <a:defRPr sz="1400"/>
            </a:lvl3pPr>
            <a:lvl4pPr>
              <a:spcBef>
                <a:spcPts val="1500"/>
              </a:spcBef>
              <a:spcAft>
                <a:spcPts val="200"/>
              </a:spcAft>
              <a:buNone/>
              <a:defRPr sz="1200"/>
            </a:lvl4pPr>
            <a:lvl5pPr>
              <a:spcBef>
                <a:spcPts val="1500"/>
              </a:spcBef>
              <a:spcAft>
                <a:spcPts val="200"/>
              </a:spcAft>
              <a:buNone/>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1"/>
          </p:nvPr>
        </p:nvSpPr>
        <p:spPr>
          <a:xfrm>
            <a:off x="233363" y="939322"/>
            <a:ext cx="8110537" cy="395860"/>
          </a:xfrm>
        </p:spPr>
        <p:txBody>
          <a:bodyPr tIns="0" bIns="0">
            <a:normAutofit/>
          </a:bodyPr>
          <a:lstStyle>
            <a:lvl1pPr>
              <a:buFontTx/>
              <a:buNone/>
              <a:defRPr sz="2000" b="1">
                <a:solidFill>
                  <a:schemeClr val="bg2"/>
                </a:solidFill>
              </a:defRPr>
            </a:lvl1pPr>
          </a:lstStyle>
          <a:p>
            <a:pPr lvl="0"/>
            <a:r>
              <a:rPr lang="en-US" smtClean="0"/>
              <a:t>Click to edit Master text styles</a:t>
            </a:r>
          </a:p>
        </p:txBody>
      </p:sp>
      <p:sp>
        <p:nvSpPr>
          <p:cNvPr id="5" name="Footer Placeholder 4"/>
          <p:cNvSpPr>
            <a:spLocks noGrp="1"/>
          </p:cNvSpPr>
          <p:nvPr>
            <p:ph type="ftr" sz="quarter" idx="13"/>
          </p:nvPr>
        </p:nvSpPr>
        <p:spPr>
          <a:xfrm>
            <a:off x="228600" y="6416675"/>
            <a:ext cx="3930650" cy="233363"/>
          </a:xfrm>
          <a:prstGeom prst="rect">
            <a:avLst/>
          </a:prstGeom>
        </p:spPr>
        <p:txBody>
          <a:bodyPr/>
          <a:lstStyle>
            <a:lvl1pPr algn="l">
              <a:defRPr sz="1000">
                <a:solidFill>
                  <a:schemeClr val="accent1"/>
                </a:solidFill>
                <a:latin typeface="Arial" pitchFamily="34" charset="0"/>
              </a:defRPr>
            </a:lvl1pPr>
          </a:lstStyle>
          <a:p>
            <a:pPr>
              <a:defRPr/>
            </a:pPr>
            <a:r>
              <a:rPr lang="en-US">
                <a:solidFill>
                  <a:srgbClr val="005581"/>
                </a:solidFill>
              </a:rPr>
              <a:t>Orange County Public Schools</a:t>
            </a:r>
          </a:p>
        </p:txBody>
      </p:sp>
      <p:sp>
        <p:nvSpPr>
          <p:cNvPr id="6" name="Slide Number Placeholder 12"/>
          <p:cNvSpPr>
            <a:spLocks noGrp="1"/>
          </p:cNvSpPr>
          <p:nvPr>
            <p:ph type="sldNum" sz="quarter" idx="14"/>
          </p:nvPr>
        </p:nvSpPr>
        <p:spPr/>
        <p:txBody>
          <a:bodyPr/>
          <a:lstStyle>
            <a:lvl1pPr marL="0" algn="ctr" defTabSz="914400" rtl="0" eaLnBrk="1" latinLnBrk="0" hangingPunct="1">
              <a:defRPr lang="en-US" sz="1000" kern="1200">
                <a:solidFill>
                  <a:schemeClr val="accent1"/>
                </a:solidFill>
                <a:latin typeface="+mn-lt"/>
                <a:ea typeface="+mn-ea"/>
                <a:cs typeface="+mn-cs"/>
              </a:defRPr>
            </a:lvl1pPr>
          </a:lstStyle>
          <a:p>
            <a:pPr>
              <a:defRPr/>
            </a:pPr>
            <a:fld id="{ABDE474D-8496-4D14-9F0E-B90F554BD076}" type="slidenum">
              <a:rPr>
                <a:solidFill>
                  <a:srgbClr val="005581"/>
                </a:solidFill>
              </a:rPr>
              <a:pPr>
                <a:defRPr/>
              </a:pPr>
              <a:t>‹#›</a:t>
            </a:fld>
            <a:endParaRPr dirty="0">
              <a:solidFill>
                <a:srgbClr val="005581"/>
              </a:solidFill>
            </a:endParaRPr>
          </a:p>
        </p:txBody>
      </p:sp>
    </p:spTree>
    <p:extLst>
      <p:ext uri="{BB962C8B-B14F-4D97-AF65-F5344CB8AC3E}">
        <p14:creationId xmlns:p14="http://schemas.microsoft.com/office/powerpoint/2010/main" val="51653702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Text Placeholder 8"/>
          <p:cNvSpPr>
            <a:spLocks noGrp="1"/>
          </p:cNvSpPr>
          <p:nvPr>
            <p:ph type="body" sz="quarter" idx="12"/>
          </p:nvPr>
        </p:nvSpPr>
        <p:spPr>
          <a:xfrm>
            <a:off x="476250" y="1470711"/>
            <a:ext cx="4044950" cy="4626878"/>
          </a:xfrm>
        </p:spPr>
        <p:txBody>
          <a:bodyPr>
            <a:normAutofit/>
          </a:bodyPr>
          <a:lstStyle>
            <a:lvl1pPr>
              <a:defRPr sz="2200"/>
            </a:lvl1pPr>
            <a:lvl2pPr>
              <a:defRPr sz="1800"/>
            </a:lvl2pPr>
            <a:lvl3pPr>
              <a:defRPr sz="1600"/>
            </a:lvl3pPr>
            <a:lvl4pPr>
              <a:defRPr sz="14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ext Placeholder 8"/>
          <p:cNvSpPr>
            <a:spLocks noGrp="1"/>
          </p:cNvSpPr>
          <p:nvPr>
            <p:ph type="body" sz="quarter" idx="13"/>
          </p:nvPr>
        </p:nvSpPr>
        <p:spPr>
          <a:xfrm>
            <a:off x="4623968" y="1470711"/>
            <a:ext cx="4044950" cy="4626878"/>
          </a:xfrm>
        </p:spPr>
        <p:txBody>
          <a:bodyPr>
            <a:normAutofit/>
          </a:bodyPr>
          <a:lstStyle>
            <a:lvl1pPr>
              <a:defRPr sz="2200"/>
            </a:lvl1pPr>
            <a:lvl2pPr>
              <a:defRPr sz="1800"/>
            </a:lvl2pPr>
            <a:lvl3pPr>
              <a:defRPr sz="1600"/>
            </a:lvl3pPr>
            <a:lvl4pPr>
              <a:defRPr sz="14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itle 10"/>
          <p:cNvSpPr>
            <a:spLocks noGrp="1"/>
          </p:cNvSpPr>
          <p:nvPr>
            <p:ph type="title"/>
          </p:nvPr>
        </p:nvSpPr>
        <p:spPr/>
        <p:txBody>
          <a:bodyPr/>
          <a:lstStyle/>
          <a:p>
            <a:r>
              <a:rPr lang="en-US" smtClean="0"/>
              <a:t>Click to edit Master title style</a:t>
            </a:r>
            <a:endParaRPr lang="en-US"/>
          </a:p>
        </p:txBody>
      </p:sp>
      <p:sp>
        <p:nvSpPr>
          <p:cNvPr id="5" name="Footer Placeholder 4"/>
          <p:cNvSpPr>
            <a:spLocks noGrp="1"/>
          </p:cNvSpPr>
          <p:nvPr>
            <p:ph type="ftr" sz="quarter" idx="14"/>
          </p:nvPr>
        </p:nvSpPr>
        <p:spPr>
          <a:xfrm>
            <a:off x="228600" y="6416675"/>
            <a:ext cx="3930650" cy="233363"/>
          </a:xfrm>
          <a:prstGeom prst="rect">
            <a:avLst/>
          </a:prstGeom>
        </p:spPr>
        <p:txBody>
          <a:bodyPr/>
          <a:lstStyle>
            <a:lvl1pPr algn="l">
              <a:defRPr sz="1000">
                <a:solidFill>
                  <a:schemeClr val="accent1"/>
                </a:solidFill>
                <a:latin typeface="Arial" pitchFamily="34" charset="0"/>
              </a:defRPr>
            </a:lvl1pPr>
          </a:lstStyle>
          <a:p>
            <a:pPr>
              <a:defRPr/>
            </a:pPr>
            <a:r>
              <a:rPr lang="en-US">
                <a:solidFill>
                  <a:srgbClr val="005581"/>
                </a:solidFill>
              </a:rPr>
              <a:t>Orange County Public Schools</a:t>
            </a:r>
          </a:p>
        </p:txBody>
      </p:sp>
      <p:sp>
        <p:nvSpPr>
          <p:cNvPr id="6" name="Slide Number Placeholder 12"/>
          <p:cNvSpPr>
            <a:spLocks noGrp="1"/>
          </p:cNvSpPr>
          <p:nvPr>
            <p:ph type="sldNum" sz="quarter" idx="15"/>
          </p:nvPr>
        </p:nvSpPr>
        <p:spPr/>
        <p:txBody>
          <a:bodyPr/>
          <a:lstStyle>
            <a:lvl1pPr marL="0" algn="ctr" defTabSz="914400" rtl="0" eaLnBrk="1" latinLnBrk="0" hangingPunct="1">
              <a:defRPr lang="en-US" sz="1000" kern="1200">
                <a:solidFill>
                  <a:schemeClr val="accent1"/>
                </a:solidFill>
                <a:latin typeface="+mn-lt"/>
                <a:ea typeface="+mn-ea"/>
                <a:cs typeface="+mn-cs"/>
              </a:defRPr>
            </a:lvl1pPr>
          </a:lstStyle>
          <a:p>
            <a:pPr>
              <a:defRPr/>
            </a:pPr>
            <a:fld id="{447CDC1A-6119-4C7C-A432-0D0F12C76308}" type="slidenum">
              <a:rPr>
                <a:solidFill>
                  <a:srgbClr val="005581"/>
                </a:solidFill>
              </a:rPr>
              <a:pPr>
                <a:defRPr/>
              </a:pPr>
              <a:t>‹#›</a:t>
            </a:fld>
            <a:endParaRPr dirty="0">
              <a:solidFill>
                <a:srgbClr val="005581"/>
              </a:solidFill>
            </a:endParaRPr>
          </a:p>
        </p:txBody>
      </p:sp>
    </p:spTree>
    <p:extLst>
      <p:ext uri="{BB962C8B-B14F-4D97-AF65-F5344CB8AC3E}">
        <p14:creationId xmlns:p14="http://schemas.microsoft.com/office/powerpoint/2010/main" val="336974768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12"/>
          </p:nvPr>
        </p:nvSpPr>
        <p:spPr>
          <a:xfrm>
            <a:off x="460375" y="2106613"/>
            <a:ext cx="4038600" cy="4089400"/>
          </a:xfrm>
        </p:spPr>
        <p:txBody>
          <a:bodyPr>
            <a:normAutofit/>
          </a:bodyPr>
          <a:lstStyle>
            <a:lvl1pPr>
              <a:defRPr sz="2200"/>
            </a:lvl1pPr>
            <a:lvl2pPr>
              <a:defRPr sz="1800"/>
            </a:lvl2pPr>
            <a:lvl3pPr>
              <a:defRPr sz="1600"/>
            </a:lvl3pPr>
            <a:lvl4pPr>
              <a:defRPr sz="14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Content Placeholder 10"/>
          <p:cNvSpPr>
            <a:spLocks noGrp="1"/>
          </p:cNvSpPr>
          <p:nvPr>
            <p:ph sz="quarter" idx="13"/>
          </p:nvPr>
        </p:nvSpPr>
        <p:spPr>
          <a:xfrm>
            <a:off x="4648200" y="2106613"/>
            <a:ext cx="4038600" cy="4089400"/>
          </a:xfrm>
        </p:spPr>
        <p:txBody>
          <a:bodyPr>
            <a:normAutofit/>
          </a:bodyPr>
          <a:lstStyle>
            <a:lvl1pPr>
              <a:defRPr sz="2200"/>
            </a:lvl1pPr>
            <a:lvl2pPr>
              <a:defRPr sz="1800"/>
            </a:lvl2pPr>
            <a:lvl3pPr>
              <a:defRPr sz="1600"/>
            </a:lvl3pPr>
            <a:lvl4pPr>
              <a:defRPr sz="14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p:nvPr>
        </p:nvSpPr>
        <p:spPr>
          <a:xfrm>
            <a:off x="457200" y="1535113"/>
            <a:ext cx="4040188" cy="490911"/>
          </a:xfrm>
        </p:spPr>
        <p:txBody>
          <a:bodyPr anchor="b">
            <a:normAutofit/>
          </a:bodyPr>
          <a:lstStyle>
            <a:lvl1pPr marL="0" indent="0">
              <a:buNone/>
              <a:defRPr sz="2400" b="1">
                <a:solidFill>
                  <a:srgbClr val="7E8B7A"/>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5025" y="1535113"/>
            <a:ext cx="4041775" cy="490911"/>
          </a:xfrm>
        </p:spPr>
        <p:txBody>
          <a:bodyPr anchor="b">
            <a:normAutofit/>
          </a:bodyPr>
          <a:lstStyle>
            <a:lvl1pPr marL="0" indent="0">
              <a:buNone/>
              <a:defRPr sz="2400" b="1">
                <a:solidFill>
                  <a:srgbClr val="7E8B7A"/>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3" name="Title 12"/>
          <p:cNvSpPr>
            <a:spLocks noGrp="1"/>
          </p:cNvSpPr>
          <p:nvPr>
            <p:ph type="title"/>
          </p:nvPr>
        </p:nvSpPr>
        <p:spPr/>
        <p:txBody>
          <a:bodyPr/>
          <a:lstStyle/>
          <a:p>
            <a:r>
              <a:rPr lang="en-US" smtClean="0"/>
              <a:t>Click to edit Master title style</a:t>
            </a:r>
            <a:endParaRPr lang="en-US"/>
          </a:p>
        </p:txBody>
      </p:sp>
      <p:sp>
        <p:nvSpPr>
          <p:cNvPr id="7" name="Footer Placeholder 4"/>
          <p:cNvSpPr>
            <a:spLocks noGrp="1"/>
          </p:cNvSpPr>
          <p:nvPr>
            <p:ph type="ftr" sz="quarter" idx="14"/>
          </p:nvPr>
        </p:nvSpPr>
        <p:spPr>
          <a:xfrm>
            <a:off x="228600" y="6416675"/>
            <a:ext cx="3930650" cy="233363"/>
          </a:xfrm>
          <a:prstGeom prst="rect">
            <a:avLst/>
          </a:prstGeom>
        </p:spPr>
        <p:txBody>
          <a:bodyPr/>
          <a:lstStyle>
            <a:lvl1pPr>
              <a:defRPr>
                <a:latin typeface="Arial" pitchFamily="34" charset="0"/>
              </a:defRPr>
            </a:lvl1pPr>
          </a:lstStyle>
          <a:p>
            <a:pPr>
              <a:defRPr/>
            </a:pPr>
            <a:r>
              <a:rPr lang="en-US">
                <a:solidFill>
                  <a:prstClr val="black"/>
                </a:solidFill>
              </a:rPr>
              <a:t>Orange County Public Schools</a:t>
            </a:r>
          </a:p>
        </p:txBody>
      </p:sp>
      <p:sp>
        <p:nvSpPr>
          <p:cNvPr id="8" name="Slide Number Placeholder 12"/>
          <p:cNvSpPr>
            <a:spLocks noGrp="1"/>
          </p:cNvSpPr>
          <p:nvPr>
            <p:ph type="sldNum" sz="quarter" idx="15"/>
          </p:nvPr>
        </p:nvSpPr>
        <p:spPr/>
        <p:txBody>
          <a:bodyPr/>
          <a:lstStyle>
            <a:lvl1pPr>
              <a:defRPr/>
            </a:lvl1pPr>
          </a:lstStyle>
          <a:p>
            <a:pPr>
              <a:defRPr/>
            </a:pPr>
            <a:fld id="{E829A7AF-6C3A-40F2-9056-68C7EE8A03DD}" type="slidenum">
              <a:rPr>
                <a:solidFill>
                  <a:srgbClr val="005581"/>
                </a:solidFill>
              </a:rPr>
              <a:pPr>
                <a:defRPr/>
              </a:pPr>
              <a:t>‹#›</a:t>
            </a:fld>
            <a:endParaRPr dirty="0">
              <a:solidFill>
                <a:srgbClr val="005581"/>
              </a:solidFill>
            </a:endParaRPr>
          </a:p>
        </p:txBody>
      </p:sp>
    </p:spTree>
    <p:extLst>
      <p:ext uri="{BB962C8B-B14F-4D97-AF65-F5344CB8AC3E}">
        <p14:creationId xmlns:p14="http://schemas.microsoft.com/office/powerpoint/2010/main" val="69264314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1"/>
          </p:nvPr>
        </p:nvSpPr>
        <p:spPr>
          <a:xfrm>
            <a:off x="233363" y="955224"/>
            <a:ext cx="8110537" cy="395860"/>
          </a:xfrm>
        </p:spPr>
        <p:txBody>
          <a:bodyPr tIns="0" bIns="0">
            <a:normAutofit/>
          </a:bodyPr>
          <a:lstStyle>
            <a:lvl1pPr>
              <a:buFontTx/>
              <a:buNone/>
              <a:defRPr sz="2000" b="1">
                <a:solidFill>
                  <a:schemeClr val="bg2"/>
                </a:solidFill>
              </a:defRPr>
            </a:lvl1pPr>
          </a:lstStyle>
          <a:p>
            <a:pPr lvl="0"/>
            <a:r>
              <a:rPr lang="en-US" smtClean="0"/>
              <a:t>Click to edit Master text styles</a:t>
            </a:r>
          </a:p>
        </p:txBody>
      </p:sp>
      <p:sp>
        <p:nvSpPr>
          <p:cNvPr id="4" name="Footer Placeholder 4"/>
          <p:cNvSpPr>
            <a:spLocks noGrp="1"/>
          </p:cNvSpPr>
          <p:nvPr>
            <p:ph type="ftr" sz="quarter" idx="12"/>
          </p:nvPr>
        </p:nvSpPr>
        <p:spPr>
          <a:xfrm>
            <a:off x="228600" y="6416675"/>
            <a:ext cx="3930650" cy="233363"/>
          </a:xfrm>
          <a:prstGeom prst="rect">
            <a:avLst/>
          </a:prstGeom>
        </p:spPr>
        <p:txBody>
          <a:bodyPr/>
          <a:lstStyle>
            <a:lvl1pPr algn="l">
              <a:defRPr sz="1000">
                <a:solidFill>
                  <a:schemeClr val="accent1"/>
                </a:solidFill>
                <a:latin typeface="Arial" pitchFamily="34" charset="0"/>
              </a:defRPr>
            </a:lvl1pPr>
          </a:lstStyle>
          <a:p>
            <a:pPr>
              <a:defRPr/>
            </a:pPr>
            <a:r>
              <a:rPr lang="en-US">
                <a:solidFill>
                  <a:srgbClr val="005581"/>
                </a:solidFill>
              </a:rPr>
              <a:t>Orange County Public Schools</a:t>
            </a:r>
          </a:p>
        </p:txBody>
      </p:sp>
      <p:sp>
        <p:nvSpPr>
          <p:cNvPr id="5" name="Slide Number Placeholder 12"/>
          <p:cNvSpPr>
            <a:spLocks noGrp="1"/>
          </p:cNvSpPr>
          <p:nvPr>
            <p:ph type="sldNum" sz="quarter" idx="13"/>
          </p:nvPr>
        </p:nvSpPr>
        <p:spPr/>
        <p:txBody>
          <a:bodyPr/>
          <a:lstStyle>
            <a:lvl1pPr marL="0" algn="ctr" defTabSz="914400" rtl="0" eaLnBrk="1" latinLnBrk="0" hangingPunct="1">
              <a:defRPr lang="en-US" sz="1000" kern="1200">
                <a:solidFill>
                  <a:schemeClr val="accent1"/>
                </a:solidFill>
                <a:latin typeface="+mn-lt"/>
                <a:ea typeface="+mn-ea"/>
                <a:cs typeface="+mn-cs"/>
              </a:defRPr>
            </a:lvl1pPr>
          </a:lstStyle>
          <a:p>
            <a:pPr>
              <a:defRPr/>
            </a:pPr>
            <a:fld id="{480BACB8-076B-451A-BEBA-34F3553FA4BC}" type="slidenum">
              <a:rPr>
                <a:solidFill>
                  <a:srgbClr val="005581"/>
                </a:solidFill>
              </a:rPr>
              <a:pPr>
                <a:defRPr/>
              </a:pPr>
              <a:t>‹#›</a:t>
            </a:fld>
            <a:endParaRPr dirty="0">
              <a:solidFill>
                <a:srgbClr val="005581"/>
              </a:solidFill>
            </a:endParaRPr>
          </a:p>
        </p:txBody>
      </p:sp>
    </p:spTree>
    <p:extLst>
      <p:ext uri="{BB962C8B-B14F-4D97-AF65-F5344CB8AC3E}">
        <p14:creationId xmlns:p14="http://schemas.microsoft.com/office/powerpoint/2010/main" val="380533365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a:xfrm>
            <a:off x="228600" y="6416675"/>
            <a:ext cx="3930650" cy="233363"/>
          </a:xfrm>
          <a:prstGeom prst="rect">
            <a:avLst/>
          </a:prstGeom>
        </p:spPr>
        <p:txBody>
          <a:bodyPr/>
          <a:lstStyle>
            <a:lvl1pPr>
              <a:defRPr>
                <a:latin typeface="Arial" pitchFamily="34" charset="0"/>
              </a:defRPr>
            </a:lvl1pPr>
          </a:lstStyle>
          <a:p>
            <a:pPr>
              <a:defRPr/>
            </a:pPr>
            <a:r>
              <a:rPr lang="en-US">
                <a:solidFill>
                  <a:prstClr val="black"/>
                </a:solidFill>
              </a:rPr>
              <a:t>Orange County Public Schools</a:t>
            </a:r>
          </a:p>
        </p:txBody>
      </p:sp>
      <p:sp>
        <p:nvSpPr>
          <p:cNvPr id="3" name="Slide Number Placeholder 12"/>
          <p:cNvSpPr>
            <a:spLocks noGrp="1"/>
          </p:cNvSpPr>
          <p:nvPr>
            <p:ph type="sldNum" sz="quarter" idx="11"/>
          </p:nvPr>
        </p:nvSpPr>
        <p:spPr/>
        <p:txBody>
          <a:bodyPr/>
          <a:lstStyle>
            <a:lvl1pPr>
              <a:defRPr/>
            </a:lvl1pPr>
          </a:lstStyle>
          <a:p>
            <a:pPr>
              <a:defRPr/>
            </a:pPr>
            <a:fld id="{43C13D26-547D-4C58-A005-1FD75F9C3B61}" type="slidenum">
              <a:rPr>
                <a:solidFill>
                  <a:srgbClr val="005581"/>
                </a:solidFill>
              </a:rPr>
              <a:pPr>
                <a:defRPr/>
              </a:pPr>
              <a:t>‹#›</a:t>
            </a:fld>
            <a:endParaRPr dirty="0">
              <a:solidFill>
                <a:srgbClr val="005581"/>
              </a:solidFill>
            </a:endParaRPr>
          </a:p>
        </p:txBody>
      </p:sp>
    </p:spTree>
    <p:extLst>
      <p:ext uri="{BB962C8B-B14F-4D97-AF65-F5344CB8AC3E}">
        <p14:creationId xmlns:p14="http://schemas.microsoft.com/office/powerpoint/2010/main" val="240054211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4" name="Rectangle 3"/>
          <p:cNvSpPr/>
          <p:nvPr userDrawn="1"/>
        </p:nvSpPr>
        <p:spPr>
          <a:xfrm>
            <a:off x="0" y="5248275"/>
            <a:ext cx="9144000" cy="16097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5" name="Rectangle 4"/>
          <p:cNvSpPr/>
          <p:nvPr userDrawn="1"/>
        </p:nvSpPr>
        <p:spPr bwMode="ltGray">
          <a:xfrm>
            <a:off x="0" y="0"/>
            <a:ext cx="9144000" cy="54356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6" name="Rectangle 5"/>
          <p:cNvSpPr/>
          <p:nvPr userDrawn="1"/>
        </p:nvSpPr>
        <p:spPr bwMode="ltGray">
          <a:xfrm>
            <a:off x="0" y="3749675"/>
            <a:ext cx="9144000" cy="1677988"/>
          </a:xfrm>
          <a:prstGeom prst="rect">
            <a:avLst/>
          </a:prstGeom>
          <a:solidFill>
            <a:srgbClr val="50A050">
              <a:alpha val="74902"/>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pic>
        <p:nvPicPr>
          <p:cNvPr id="7" name="Picture 16" descr="cb_logo_small_c.png"/>
          <p:cNvPicPr>
            <a:picLocks noChangeAspect="1"/>
          </p:cNvPicPr>
          <p:nvPr userDrawn="1"/>
        </p:nvPicPr>
        <p:blipFill>
          <a:blip r:embed="rId2" cstate="print"/>
          <a:srcRect/>
          <a:stretch>
            <a:fillRect/>
          </a:stretch>
        </p:blipFill>
        <p:spPr bwMode="auto">
          <a:xfrm>
            <a:off x="241300" y="6261100"/>
            <a:ext cx="1524000" cy="428625"/>
          </a:xfrm>
          <a:prstGeom prst="rect">
            <a:avLst/>
          </a:prstGeom>
          <a:noFill/>
          <a:ln w="9525">
            <a:noFill/>
            <a:miter lim="800000"/>
            <a:headEnd/>
            <a:tailEnd/>
          </a:ln>
        </p:spPr>
      </p:pic>
      <p:pic>
        <p:nvPicPr>
          <p:cNvPr id="8" name="Picture 17" descr="AP_logo_K-12_PMS302_360_OfficeRGB.png"/>
          <p:cNvPicPr>
            <a:picLocks noChangeAspect="1"/>
          </p:cNvPicPr>
          <p:nvPr userDrawn="1"/>
        </p:nvPicPr>
        <p:blipFill>
          <a:blip r:embed="rId3" cstate="print"/>
          <a:srcRect/>
          <a:stretch>
            <a:fillRect/>
          </a:stretch>
        </p:blipFill>
        <p:spPr bwMode="auto">
          <a:xfrm>
            <a:off x="8213725" y="6264275"/>
            <a:ext cx="701675" cy="425450"/>
          </a:xfrm>
          <a:prstGeom prst="rect">
            <a:avLst/>
          </a:prstGeom>
          <a:noFill/>
          <a:ln w="9525">
            <a:noFill/>
            <a:miter lim="800000"/>
            <a:headEnd/>
            <a:tailEnd/>
          </a:ln>
        </p:spPr>
      </p:pic>
      <p:sp>
        <p:nvSpPr>
          <p:cNvPr id="14" name="Title 1"/>
          <p:cNvSpPr>
            <a:spLocks noGrp="1"/>
          </p:cNvSpPr>
          <p:nvPr>
            <p:ph type="ctrTitle"/>
          </p:nvPr>
        </p:nvSpPr>
        <p:spPr>
          <a:xfrm>
            <a:off x="485243" y="4006017"/>
            <a:ext cx="7795158" cy="615553"/>
          </a:xfrm>
        </p:spPr>
        <p:txBody>
          <a:bodyPr lIns="0" tIns="0" bIns="0">
            <a:spAutoFit/>
          </a:bodyPr>
          <a:lstStyle>
            <a:lvl1pPr>
              <a:defRPr sz="4000" cap="none" baseline="0">
                <a:solidFill>
                  <a:schemeClr val="bg1"/>
                </a:solidFill>
              </a:defRPr>
            </a:lvl1pPr>
          </a:lstStyle>
          <a:p>
            <a:r>
              <a:rPr lang="en-US" smtClean="0"/>
              <a:t>Click to edit Master title style</a:t>
            </a:r>
            <a:endParaRPr lang="en-US" dirty="0"/>
          </a:p>
        </p:txBody>
      </p:sp>
      <p:sp>
        <p:nvSpPr>
          <p:cNvPr id="15" name="Subtitle 2"/>
          <p:cNvSpPr>
            <a:spLocks noGrp="1"/>
          </p:cNvSpPr>
          <p:nvPr>
            <p:ph type="subTitle" idx="1"/>
          </p:nvPr>
        </p:nvSpPr>
        <p:spPr>
          <a:xfrm>
            <a:off x="406632" y="4616450"/>
            <a:ext cx="7866512" cy="417942"/>
          </a:xfrm>
        </p:spPr>
        <p:txBody>
          <a:bodyPr>
            <a:noAutofit/>
          </a:bodyPr>
          <a:lstStyle>
            <a:lvl1pPr marL="0" indent="0" algn="l">
              <a:buNone/>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9" name="Footer Placeholder 4"/>
          <p:cNvSpPr>
            <a:spLocks noGrp="1"/>
          </p:cNvSpPr>
          <p:nvPr>
            <p:ph type="ftr" sz="quarter" idx="10"/>
          </p:nvPr>
        </p:nvSpPr>
        <p:spPr>
          <a:xfrm>
            <a:off x="2868613" y="6472238"/>
            <a:ext cx="3406775" cy="233362"/>
          </a:xfrm>
          <a:prstGeom prst="rect">
            <a:avLst/>
          </a:prstGeom>
        </p:spPr>
        <p:txBody>
          <a:bodyPr/>
          <a:lstStyle>
            <a:lvl1pPr algn="ctr">
              <a:defRPr sz="1000">
                <a:solidFill>
                  <a:schemeClr val="accent1"/>
                </a:solidFill>
                <a:latin typeface="Arial" pitchFamily="34" charset="0"/>
              </a:defRPr>
            </a:lvl1pPr>
          </a:lstStyle>
          <a:p>
            <a:pPr>
              <a:defRPr/>
            </a:pPr>
            <a:r>
              <a:rPr lang="en-US">
                <a:solidFill>
                  <a:srgbClr val="005581"/>
                </a:solidFill>
              </a:rPr>
              <a:t>Orange County Public Schools</a:t>
            </a:r>
          </a:p>
        </p:txBody>
      </p:sp>
    </p:spTree>
    <p:extLst>
      <p:ext uri="{BB962C8B-B14F-4D97-AF65-F5344CB8AC3E}">
        <p14:creationId xmlns:p14="http://schemas.microsoft.com/office/powerpoint/2010/main" val="40644950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73150" y="574676"/>
            <a:ext cx="7680325" cy="666387"/>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1073150" y="1793875"/>
            <a:ext cx="7680325"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32685959"/>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43331691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073150" y="1793875"/>
            <a:ext cx="7680325" cy="1886670"/>
          </a:xfrm>
        </p:spPr>
        <p:txBody>
          <a:bodyPr/>
          <a:lstStyle>
            <a:lvl1pPr>
              <a:lnSpc>
                <a:spcPct val="114000"/>
              </a:lnSpc>
              <a:defRPr/>
            </a:lvl1pPr>
            <a:lvl2pPr>
              <a:lnSpc>
                <a:spcPct val="114000"/>
              </a:lnSpc>
              <a:defRPr/>
            </a:lvl2pPr>
            <a:lvl3pPr>
              <a:lnSpc>
                <a:spcPct val="114000"/>
              </a:lnSpc>
              <a:defRPr/>
            </a:lvl3pPr>
            <a:lvl4pPr>
              <a:lnSpc>
                <a:spcPct val="114000"/>
              </a:lnSpc>
              <a:defRPr/>
            </a:lvl4pPr>
            <a:lvl5pPr>
              <a:lnSpc>
                <a:spcPct val="114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62584982"/>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12"/>
          <p:cNvSpPr>
            <a:spLocks noGrp="1"/>
          </p:cNvSpPr>
          <p:nvPr>
            <p:ph type="sldNum" sz="quarter" idx="10"/>
          </p:nvPr>
        </p:nvSpPr>
        <p:spPr/>
        <p:txBody>
          <a:bodyPr/>
          <a:lstStyle>
            <a:lvl1pPr>
              <a:defRPr/>
            </a:lvl1pPr>
          </a:lstStyle>
          <a:p>
            <a:pPr>
              <a:defRPr/>
            </a:pPr>
            <a:fld id="{6C42EFEF-FEEE-418C-ACE0-406DEC8544C1}" type="slidenum">
              <a:rPr>
                <a:solidFill>
                  <a:srgbClr val="005581"/>
                </a:solidFill>
              </a:rPr>
              <a:pPr>
                <a:defRPr/>
              </a:pPr>
              <a:t>‹#›</a:t>
            </a:fld>
            <a:endParaRPr dirty="0">
              <a:solidFill>
                <a:srgbClr val="005581"/>
              </a:solidFill>
            </a:endParaRPr>
          </a:p>
        </p:txBody>
      </p:sp>
    </p:spTree>
    <p:extLst>
      <p:ext uri="{BB962C8B-B14F-4D97-AF65-F5344CB8AC3E}">
        <p14:creationId xmlns:p14="http://schemas.microsoft.com/office/powerpoint/2010/main" val="76225364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7"/>
          <p:cNvSpPr>
            <a:spLocks noGrp="1"/>
          </p:cNvSpPr>
          <p:nvPr>
            <p:ph sz="quarter" idx="1"/>
          </p:nvPr>
        </p:nvSpPr>
        <p:spPr>
          <a:xfrm>
            <a:off x="457200" y="1600201"/>
            <a:ext cx="8503920" cy="1118255"/>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8"/>
          <p:cNvSpPr>
            <a:spLocks noGrp="1"/>
          </p:cNvSpPr>
          <p:nvPr>
            <p:ph type="ftr" sz="quarter" idx="3"/>
          </p:nvPr>
        </p:nvSpPr>
        <p:spPr>
          <a:xfrm>
            <a:off x="457200" y="6364224"/>
            <a:ext cx="6428232" cy="177799"/>
          </a:xfrm>
          <a:prstGeom prst="rect">
            <a:avLst/>
          </a:prstGeom>
        </p:spPr>
        <p:txBody>
          <a:bodyPr vert="horz" wrap="none" lIns="0" tIns="0" rIns="0" bIns="0" rtlCol="0" anchor="b" anchorCtr="0"/>
          <a:lstStyle>
            <a:lvl1pPr algn="l">
              <a:defRPr sz="900" b="0">
                <a:solidFill>
                  <a:srgbClr val="696A6D"/>
                </a:solidFill>
                <a:latin typeface="Arial"/>
                <a:cs typeface="Arial"/>
              </a:defRPr>
            </a:lvl1pPr>
          </a:lstStyle>
          <a:p>
            <a:r>
              <a:rPr lang="en-US" dirty="0" smtClean="0"/>
              <a:t>‹#›  |  February 11, 2011  |  The 7th  Annual  AP Report to the Nation</a:t>
            </a:r>
            <a:endParaRPr lang="en-US" dirty="0"/>
          </a:p>
        </p:txBody>
      </p:sp>
    </p:spTree>
    <p:extLst>
      <p:ext uri="{BB962C8B-B14F-4D97-AF65-F5344CB8AC3E}">
        <p14:creationId xmlns:p14="http://schemas.microsoft.com/office/powerpoint/2010/main" val="574076735"/>
      </p:ext>
    </p:extLst>
  </p:cSld>
  <p:clrMapOvr>
    <a:masterClrMapping/>
  </p:clrMapOvr>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Date Placeholder 2"/>
          <p:cNvSpPr>
            <a:spLocks noGrp="1"/>
          </p:cNvSpPr>
          <p:nvPr>
            <p:ph type="dt" sz="half" idx="10"/>
          </p:nvPr>
        </p:nvSpPr>
        <p:spPr>
          <a:xfrm>
            <a:off x="457200" y="6356350"/>
            <a:ext cx="2133600" cy="365125"/>
          </a:xfrm>
          <a:prstGeom prst="rect">
            <a:avLst/>
          </a:prstGeom>
        </p:spPr>
        <p:txBody>
          <a:bodyPr/>
          <a:lstStyle>
            <a:lvl1pPr>
              <a:defRPr>
                <a:latin typeface="Trebuchet MS"/>
              </a:defRPr>
            </a:lvl1pPr>
          </a:lstStyle>
          <a:p>
            <a:pPr defTabSz="457200"/>
            <a:fld id="{FCE7A5EC-872A-BD4A-8117-66C774C49C51}" type="datetimeFigureOut">
              <a:rPr lang="en-US" smtClean="0">
                <a:solidFill>
                  <a:prstClr val="black"/>
                </a:solidFill>
              </a:rPr>
              <a:pPr defTabSz="457200"/>
              <a:t>10/20/2014</a:t>
            </a:fld>
            <a:endParaRPr lang="en-US" dirty="0">
              <a:solidFill>
                <a:prstClr val="black"/>
              </a:solidFill>
            </a:endParaRPr>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lvl1pPr>
              <a:defRPr>
                <a:latin typeface="Trebuchet MS"/>
              </a:defRPr>
            </a:lvl1pPr>
          </a:lstStyle>
          <a:p>
            <a:pPr defTabSz="457200"/>
            <a:endParaRPr lang="en-US" dirty="0">
              <a:solidFill>
                <a:prstClr val="black"/>
              </a:solidFill>
            </a:endParaRPr>
          </a:p>
        </p:txBody>
      </p:sp>
      <p:sp>
        <p:nvSpPr>
          <p:cNvPr id="5" name="Slide Number Placeholder 4"/>
          <p:cNvSpPr>
            <a:spLocks noGrp="1"/>
          </p:cNvSpPr>
          <p:nvPr>
            <p:ph type="sldNum" sz="quarter" idx="12"/>
          </p:nvPr>
        </p:nvSpPr>
        <p:spPr/>
        <p:txBody>
          <a:bodyPr/>
          <a:lstStyle/>
          <a:p>
            <a:fld id="{58BE35E3-382A-7A40-B2C0-D0BA156F298B}" type="slidenum">
              <a:rPr smtClean="0">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455085478"/>
      </p:ext>
    </p:extLst>
  </p:cSld>
  <p:clrMapOvr>
    <a:masterClrMapping/>
  </p:clrMapOvr>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0909032_03_360.jpg"/>
          <p:cNvPicPr>
            <a:picLocks noChangeAspect="1"/>
          </p:cNvPicPr>
          <p:nvPr userDrawn="1"/>
        </p:nvPicPr>
        <p:blipFill>
          <a:blip r:embed="rId2" cstate="print"/>
          <a:srcRect l="10539" t="21379" r="10886"/>
          <a:stretch>
            <a:fillRect/>
          </a:stretch>
        </p:blipFill>
        <p:spPr bwMode="auto">
          <a:xfrm>
            <a:off x="0" y="0"/>
            <a:ext cx="9144000" cy="6075363"/>
          </a:xfrm>
          <a:prstGeom prst="rect">
            <a:avLst/>
          </a:prstGeom>
          <a:noFill/>
          <a:ln w="9525">
            <a:noFill/>
            <a:miter lim="800000"/>
            <a:headEnd/>
            <a:tailEnd/>
          </a:ln>
        </p:spPr>
      </p:pic>
      <p:sp>
        <p:nvSpPr>
          <p:cNvPr id="5" name="Rectangle 4"/>
          <p:cNvSpPr/>
          <p:nvPr userDrawn="1"/>
        </p:nvSpPr>
        <p:spPr bwMode="ltGray">
          <a:xfrm>
            <a:off x="0" y="3749675"/>
            <a:ext cx="9144000" cy="2339975"/>
          </a:xfrm>
          <a:prstGeom prst="rect">
            <a:avLst/>
          </a:prstGeom>
          <a:solidFill>
            <a:srgbClr val="005581">
              <a:alpha val="8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6" name="Rectangle 5"/>
          <p:cNvSpPr/>
          <p:nvPr userDrawn="1"/>
        </p:nvSpPr>
        <p:spPr>
          <a:xfrm>
            <a:off x="0" y="6162675"/>
            <a:ext cx="9144000" cy="6953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pic>
        <p:nvPicPr>
          <p:cNvPr id="7" name="Picture 16" descr="cb_logo_small_c.png"/>
          <p:cNvPicPr>
            <a:picLocks noChangeAspect="1"/>
          </p:cNvPicPr>
          <p:nvPr userDrawn="1"/>
        </p:nvPicPr>
        <p:blipFill>
          <a:blip r:embed="rId3" cstate="print"/>
          <a:srcRect/>
          <a:stretch>
            <a:fillRect/>
          </a:stretch>
        </p:blipFill>
        <p:spPr bwMode="auto">
          <a:xfrm>
            <a:off x="7391400" y="6261100"/>
            <a:ext cx="1524000" cy="428625"/>
          </a:xfrm>
          <a:prstGeom prst="rect">
            <a:avLst/>
          </a:prstGeom>
          <a:noFill/>
          <a:ln w="9525">
            <a:noFill/>
            <a:miter lim="800000"/>
            <a:headEnd/>
            <a:tailEnd/>
          </a:ln>
        </p:spPr>
      </p:pic>
      <p:pic>
        <p:nvPicPr>
          <p:cNvPr id="8" name="Picture 17" descr="AP_logo_K-12_PMS302_360_OfficeRGB.png"/>
          <p:cNvPicPr>
            <a:picLocks noChangeAspect="1"/>
          </p:cNvPicPr>
          <p:nvPr userDrawn="1"/>
        </p:nvPicPr>
        <p:blipFill>
          <a:blip r:embed="rId4" cstate="print"/>
          <a:srcRect/>
          <a:stretch>
            <a:fillRect/>
          </a:stretch>
        </p:blipFill>
        <p:spPr bwMode="auto">
          <a:xfrm>
            <a:off x="241300" y="6264275"/>
            <a:ext cx="701675" cy="425450"/>
          </a:xfrm>
          <a:prstGeom prst="rect">
            <a:avLst/>
          </a:prstGeom>
          <a:noFill/>
          <a:ln w="9525">
            <a:noFill/>
            <a:miter lim="800000"/>
            <a:headEnd/>
            <a:tailEnd/>
          </a:ln>
        </p:spPr>
      </p:pic>
      <p:sp>
        <p:nvSpPr>
          <p:cNvPr id="2" name="Title 1"/>
          <p:cNvSpPr>
            <a:spLocks noGrp="1"/>
          </p:cNvSpPr>
          <p:nvPr>
            <p:ph type="ctrTitle"/>
          </p:nvPr>
        </p:nvSpPr>
        <p:spPr>
          <a:xfrm>
            <a:off x="342404" y="4310817"/>
            <a:ext cx="8347477" cy="677108"/>
          </a:xfrm>
        </p:spPr>
        <p:txBody>
          <a:bodyPr tIns="0" bIns="0">
            <a:spAutoFit/>
          </a:bodyPr>
          <a:lstStyle>
            <a:lvl1pPr>
              <a:defRPr sz="4400" cap="none" baseline="0">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351929" y="4921250"/>
            <a:ext cx="8338046" cy="417942"/>
          </a:xfrm>
        </p:spPr>
        <p:txBody>
          <a:bodyPr>
            <a:noAutofit/>
          </a:bodyPr>
          <a:lstStyle>
            <a:lvl1pPr marL="0" indent="0" algn="l">
              <a:buNone/>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47479320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4" name="Picture 10" descr="0909032_03_360.jpg"/>
          <p:cNvPicPr>
            <a:picLocks noChangeAspect="1"/>
          </p:cNvPicPr>
          <p:nvPr userDrawn="1"/>
        </p:nvPicPr>
        <p:blipFill>
          <a:blip r:embed="rId2" cstate="print"/>
          <a:srcRect/>
          <a:stretch>
            <a:fillRect/>
          </a:stretch>
        </p:blipFill>
        <p:spPr bwMode="auto">
          <a:xfrm>
            <a:off x="0" y="0"/>
            <a:ext cx="9144000" cy="6086475"/>
          </a:xfrm>
          <a:prstGeom prst="rect">
            <a:avLst/>
          </a:prstGeom>
          <a:noFill/>
          <a:ln w="9525">
            <a:noFill/>
            <a:miter lim="800000"/>
            <a:headEnd/>
            <a:tailEnd/>
          </a:ln>
        </p:spPr>
      </p:pic>
      <p:sp>
        <p:nvSpPr>
          <p:cNvPr id="5" name="Rectangle 4"/>
          <p:cNvSpPr/>
          <p:nvPr userDrawn="1"/>
        </p:nvSpPr>
        <p:spPr bwMode="ltGray">
          <a:xfrm>
            <a:off x="0" y="3749675"/>
            <a:ext cx="9144000" cy="2339975"/>
          </a:xfrm>
          <a:prstGeom prst="rect">
            <a:avLst/>
          </a:prstGeom>
          <a:solidFill>
            <a:srgbClr val="005581">
              <a:alpha val="8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6" name="Rectangle 5"/>
          <p:cNvSpPr/>
          <p:nvPr userDrawn="1"/>
        </p:nvSpPr>
        <p:spPr>
          <a:xfrm>
            <a:off x="0" y="6162675"/>
            <a:ext cx="9144000" cy="6953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pic>
        <p:nvPicPr>
          <p:cNvPr id="7" name="Picture 16" descr="cb_logo_small_c.png"/>
          <p:cNvPicPr>
            <a:picLocks noChangeAspect="1"/>
          </p:cNvPicPr>
          <p:nvPr userDrawn="1"/>
        </p:nvPicPr>
        <p:blipFill>
          <a:blip r:embed="rId3" cstate="print"/>
          <a:srcRect/>
          <a:stretch>
            <a:fillRect/>
          </a:stretch>
        </p:blipFill>
        <p:spPr bwMode="auto">
          <a:xfrm>
            <a:off x="241300" y="6261100"/>
            <a:ext cx="1524000" cy="428625"/>
          </a:xfrm>
          <a:prstGeom prst="rect">
            <a:avLst/>
          </a:prstGeom>
          <a:noFill/>
          <a:ln w="9525">
            <a:noFill/>
            <a:miter lim="800000"/>
            <a:headEnd/>
            <a:tailEnd/>
          </a:ln>
        </p:spPr>
      </p:pic>
      <p:pic>
        <p:nvPicPr>
          <p:cNvPr id="8" name="Picture 17" descr="AP_logo_K-12_PMS302_360_OfficeRGB.png"/>
          <p:cNvPicPr>
            <a:picLocks noChangeAspect="1"/>
          </p:cNvPicPr>
          <p:nvPr userDrawn="1"/>
        </p:nvPicPr>
        <p:blipFill>
          <a:blip r:embed="rId4" cstate="print"/>
          <a:srcRect/>
          <a:stretch>
            <a:fillRect/>
          </a:stretch>
        </p:blipFill>
        <p:spPr bwMode="auto">
          <a:xfrm>
            <a:off x="8237538" y="6264275"/>
            <a:ext cx="701675" cy="425450"/>
          </a:xfrm>
          <a:prstGeom prst="rect">
            <a:avLst/>
          </a:prstGeom>
          <a:noFill/>
          <a:ln w="9525">
            <a:noFill/>
            <a:miter lim="800000"/>
            <a:headEnd/>
            <a:tailEnd/>
          </a:ln>
        </p:spPr>
      </p:pic>
      <p:sp>
        <p:nvSpPr>
          <p:cNvPr id="2" name="Title 1"/>
          <p:cNvSpPr>
            <a:spLocks noGrp="1"/>
          </p:cNvSpPr>
          <p:nvPr>
            <p:ph type="ctrTitle"/>
          </p:nvPr>
        </p:nvSpPr>
        <p:spPr>
          <a:xfrm>
            <a:off x="342404" y="4310817"/>
            <a:ext cx="8347477" cy="677108"/>
          </a:xfrm>
        </p:spPr>
        <p:txBody>
          <a:bodyPr tIns="0" bIns="0">
            <a:spAutoFit/>
          </a:bodyPr>
          <a:lstStyle>
            <a:lvl1pPr>
              <a:defRPr sz="4400" cap="none" baseline="0">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351929" y="4921250"/>
            <a:ext cx="8338046" cy="417942"/>
          </a:xfrm>
        </p:spPr>
        <p:txBody>
          <a:bodyPr>
            <a:noAutofit/>
          </a:bodyPr>
          <a:lstStyle>
            <a:lvl1pPr marL="0" indent="0" algn="l">
              <a:buNone/>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05336659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457200" y="1444335"/>
            <a:ext cx="8229600" cy="4745328"/>
          </a:xfrm>
        </p:spPr>
        <p:txBody>
          <a:bodyPr/>
          <a:lstStyle>
            <a:lvl1pPr>
              <a:defRPr sz="2400"/>
            </a:lvl1pPr>
            <a:lvl2pPr>
              <a:defRPr sz="2000"/>
            </a:lvl2pPr>
            <a:lvl3pPr>
              <a:defRPr sz="1800"/>
            </a:lvl3pPr>
            <a:lvl4pPr>
              <a:defRPr sz="16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7"/>
          <p:cNvSpPr>
            <a:spLocks noGrp="1"/>
          </p:cNvSpPr>
          <p:nvPr>
            <p:ph sz="quarter" idx="11"/>
          </p:nvPr>
        </p:nvSpPr>
        <p:spPr>
          <a:xfrm>
            <a:off x="233363" y="955224"/>
            <a:ext cx="8110537" cy="395860"/>
          </a:xfrm>
        </p:spPr>
        <p:txBody>
          <a:bodyPr tIns="0" bIns="0">
            <a:normAutofit/>
          </a:bodyPr>
          <a:lstStyle>
            <a:lvl1pPr>
              <a:buFontTx/>
              <a:buNone/>
              <a:defRPr sz="2000" b="1">
                <a:solidFill>
                  <a:schemeClr val="bg2"/>
                </a:solidFill>
              </a:defRPr>
            </a:lvl1pPr>
          </a:lstStyle>
          <a:p>
            <a:pPr lvl="0"/>
            <a:r>
              <a:rPr lang="en-US" smtClean="0"/>
              <a:t>Click to edit Master text styles</a:t>
            </a:r>
          </a:p>
        </p:txBody>
      </p:sp>
      <p:sp>
        <p:nvSpPr>
          <p:cNvPr id="9" name="Title 8"/>
          <p:cNvSpPr>
            <a:spLocks noGrp="1"/>
          </p:cNvSpPr>
          <p:nvPr>
            <p:ph type="title"/>
          </p:nvPr>
        </p:nvSpPr>
        <p:spPr/>
        <p:txBody>
          <a:bodyPr/>
          <a:lstStyle/>
          <a:p>
            <a:r>
              <a:rPr lang="en-US" smtClean="0"/>
              <a:t>Click to edit Master title style</a:t>
            </a:r>
            <a:endParaRPr lang="en-US"/>
          </a:p>
        </p:txBody>
      </p:sp>
      <p:sp>
        <p:nvSpPr>
          <p:cNvPr id="5" name="Footer Placeholder 4"/>
          <p:cNvSpPr>
            <a:spLocks noGrp="1"/>
          </p:cNvSpPr>
          <p:nvPr>
            <p:ph type="ftr" sz="quarter" idx="12"/>
          </p:nvPr>
        </p:nvSpPr>
        <p:spPr>
          <a:xfrm>
            <a:off x="228600" y="6416675"/>
            <a:ext cx="3930650" cy="233363"/>
          </a:xfrm>
          <a:prstGeom prst="rect">
            <a:avLst/>
          </a:prstGeom>
        </p:spPr>
        <p:txBody>
          <a:bodyPr/>
          <a:lstStyle>
            <a:lvl1pPr algn="l">
              <a:defRPr sz="1000">
                <a:solidFill>
                  <a:schemeClr val="accent1"/>
                </a:solidFill>
                <a:latin typeface="Arial" pitchFamily="34" charset="0"/>
              </a:defRPr>
            </a:lvl1pPr>
          </a:lstStyle>
          <a:p>
            <a:pPr>
              <a:defRPr/>
            </a:pPr>
            <a:r>
              <a:rPr lang="en-US">
                <a:solidFill>
                  <a:srgbClr val="005581"/>
                </a:solidFill>
              </a:rPr>
              <a:t>Orange County Public Schools</a:t>
            </a:r>
          </a:p>
        </p:txBody>
      </p:sp>
      <p:sp>
        <p:nvSpPr>
          <p:cNvPr id="7" name="Slide Number Placeholder 12"/>
          <p:cNvSpPr>
            <a:spLocks noGrp="1"/>
          </p:cNvSpPr>
          <p:nvPr>
            <p:ph type="sldNum" sz="quarter" idx="13"/>
          </p:nvPr>
        </p:nvSpPr>
        <p:spPr/>
        <p:txBody>
          <a:bodyPr/>
          <a:lstStyle>
            <a:lvl1pPr marL="0" algn="ctr" defTabSz="914400" rtl="0" eaLnBrk="1" latinLnBrk="0" hangingPunct="1">
              <a:defRPr lang="en-US" sz="1000" kern="1200">
                <a:solidFill>
                  <a:schemeClr val="accent1"/>
                </a:solidFill>
                <a:latin typeface="+mn-lt"/>
                <a:ea typeface="+mn-ea"/>
                <a:cs typeface="+mn-cs"/>
              </a:defRPr>
            </a:lvl1pPr>
          </a:lstStyle>
          <a:p>
            <a:pPr>
              <a:defRPr/>
            </a:pPr>
            <a:fld id="{5CB9AD57-BDA4-4334-88CF-3C881CCDAA56}" type="slidenum">
              <a:rPr>
                <a:solidFill>
                  <a:srgbClr val="005581"/>
                </a:solidFill>
              </a:rPr>
              <a:pPr>
                <a:defRPr/>
              </a:pPr>
              <a:t>‹#›</a:t>
            </a:fld>
            <a:endParaRPr dirty="0">
              <a:solidFill>
                <a:srgbClr val="005581"/>
              </a:solidFill>
            </a:endParaRPr>
          </a:p>
        </p:txBody>
      </p:sp>
    </p:spTree>
    <p:extLst>
      <p:ext uri="{BB962C8B-B14F-4D97-AF65-F5344CB8AC3E}">
        <p14:creationId xmlns:p14="http://schemas.microsoft.com/office/powerpoint/2010/main" val="396132166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and Content Alternate">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457200" y="1444335"/>
            <a:ext cx="8229600" cy="4745328"/>
          </a:xfrm>
        </p:spPr>
        <p:txBody>
          <a:bodyPr/>
          <a:lstStyle>
            <a:lvl1pPr>
              <a:defRPr b="1"/>
            </a:lvl1pPr>
            <a:lvl2pPr marL="640080" indent="-228600">
              <a:spcBef>
                <a:spcPts val="800"/>
              </a:spcBef>
              <a:spcAft>
                <a:spcPts val="200"/>
              </a:spcAft>
              <a:defRPr/>
            </a:lvl2pPr>
            <a:lvl3pPr marL="868680" indent="-228600">
              <a:spcBef>
                <a:spcPts val="500"/>
              </a:spcBef>
              <a:spcAft>
                <a:spcPts val="200"/>
              </a:spcAft>
              <a:defRPr sz="1800"/>
            </a:lvl3pPr>
            <a:lvl4pPr marL="1024128">
              <a:spcBef>
                <a:spcPts val="300"/>
              </a:spcBef>
              <a:spcAft>
                <a:spcPts val="200"/>
              </a:spcAft>
              <a:defRPr sz="1600"/>
            </a:lvl4pPr>
            <a:lvl5pPr marL="1257300" indent="-228600">
              <a:spcBef>
                <a:spcPts val="300"/>
              </a:spcBef>
              <a:spcAft>
                <a:spcPts val="200"/>
              </a:spcAft>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1"/>
          </p:nvPr>
        </p:nvSpPr>
        <p:spPr>
          <a:xfrm>
            <a:off x="233363" y="955224"/>
            <a:ext cx="8110537" cy="395860"/>
          </a:xfrm>
        </p:spPr>
        <p:txBody>
          <a:bodyPr tIns="0" bIns="0">
            <a:normAutofit/>
          </a:bodyPr>
          <a:lstStyle>
            <a:lvl1pPr>
              <a:buFontTx/>
              <a:buNone/>
              <a:defRPr sz="2000" b="1">
                <a:solidFill>
                  <a:schemeClr val="bg2"/>
                </a:solidFill>
              </a:defRPr>
            </a:lvl1pPr>
          </a:lstStyle>
          <a:p>
            <a:pPr lvl="0"/>
            <a:r>
              <a:rPr lang="en-US" smtClean="0"/>
              <a:t>Click to edit Master text styles</a:t>
            </a:r>
          </a:p>
        </p:txBody>
      </p:sp>
      <p:sp>
        <p:nvSpPr>
          <p:cNvPr id="5" name="Footer Placeholder 4"/>
          <p:cNvSpPr>
            <a:spLocks noGrp="1"/>
          </p:cNvSpPr>
          <p:nvPr>
            <p:ph type="ftr" sz="quarter" idx="12"/>
          </p:nvPr>
        </p:nvSpPr>
        <p:spPr>
          <a:xfrm>
            <a:off x="228600" y="6416675"/>
            <a:ext cx="3930650" cy="233363"/>
          </a:xfrm>
          <a:prstGeom prst="rect">
            <a:avLst/>
          </a:prstGeom>
        </p:spPr>
        <p:txBody>
          <a:bodyPr/>
          <a:lstStyle>
            <a:lvl1pPr>
              <a:defRPr>
                <a:latin typeface="Arial" pitchFamily="34" charset="0"/>
              </a:defRPr>
            </a:lvl1pPr>
          </a:lstStyle>
          <a:p>
            <a:pPr>
              <a:defRPr/>
            </a:pPr>
            <a:r>
              <a:rPr lang="en-US">
                <a:solidFill>
                  <a:prstClr val="black"/>
                </a:solidFill>
              </a:rPr>
              <a:t>Orange County Public Schools</a:t>
            </a:r>
          </a:p>
        </p:txBody>
      </p:sp>
      <p:sp>
        <p:nvSpPr>
          <p:cNvPr id="6" name="Slide Number Placeholder 12"/>
          <p:cNvSpPr>
            <a:spLocks noGrp="1"/>
          </p:cNvSpPr>
          <p:nvPr>
            <p:ph type="sldNum" sz="quarter" idx="13"/>
          </p:nvPr>
        </p:nvSpPr>
        <p:spPr/>
        <p:txBody>
          <a:bodyPr/>
          <a:lstStyle>
            <a:lvl1pPr>
              <a:defRPr/>
            </a:lvl1pPr>
          </a:lstStyle>
          <a:p>
            <a:pPr>
              <a:defRPr/>
            </a:pPr>
            <a:fld id="{8F88334F-E1E7-4B5F-8438-C9A547954ED8}" type="slidenum">
              <a:rPr>
                <a:solidFill>
                  <a:srgbClr val="005581"/>
                </a:solidFill>
              </a:rPr>
              <a:pPr>
                <a:defRPr/>
              </a:pPr>
              <a:t>‹#›</a:t>
            </a:fld>
            <a:endParaRPr dirty="0">
              <a:solidFill>
                <a:srgbClr val="005581"/>
              </a:solidFill>
            </a:endParaRPr>
          </a:p>
        </p:txBody>
      </p:sp>
    </p:spTree>
    <p:extLst>
      <p:ext uri="{BB962C8B-B14F-4D97-AF65-F5344CB8AC3E}">
        <p14:creationId xmlns:p14="http://schemas.microsoft.com/office/powerpoint/2010/main" val="339773174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and Intro">
    <p:spTree>
      <p:nvGrpSpPr>
        <p:cNvPr id="1" name=""/>
        <p:cNvGrpSpPr/>
        <p:nvPr/>
      </p:nvGrpSpPr>
      <p:grpSpPr>
        <a:xfrm>
          <a:off x="0" y="0"/>
          <a:ext cx="0" cy="0"/>
          <a:chOff x="0" y="0"/>
          <a:chExt cx="0" cy="0"/>
        </a:xfrm>
      </p:grpSpPr>
      <p:sp>
        <p:nvSpPr>
          <p:cNvPr id="2" name="Title 1"/>
          <p:cNvSpPr>
            <a:spLocks noGrp="1"/>
          </p:cNvSpPr>
          <p:nvPr>
            <p:ph type="title"/>
          </p:nvPr>
        </p:nvSpPr>
        <p:spPr>
          <a:xfrm>
            <a:off x="228600" y="218207"/>
            <a:ext cx="8229600" cy="639762"/>
          </a:xfrm>
        </p:spPr>
        <p:txBody>
          <a:bodyPr rtlCol="0" anchor="t">
            <a:noAutofit/>
          </a:bodyPr>
          <a:lstStyle>
            <a:lvl1pPr algn="l" defTabSz="914400" rtl="0" eaLnBrk="1" latinLnBrk="0" hangingPunct="1">
              <a:spcBef>
                <a:spcPct val="0"/>
              </a:spcBef>
              <a:buNone/>
              <a:defRPr lang="en-US" sz="4000" b="1" kern="1200" dirty="0">
                <a:solidFill>
                  <a:schemeClr val="accent1"/>
                </a:solidFill>
                <a:latin typeface="+mj-lt"/>
                <a:ea typeface="+mj-ea"/>
                <a:cs typeface="+mj-cs"/>
              </a:defRPr>
            </a:lvl1pPr>
          </a:lstStyle>
          <a:p>
            <a:r>
              <a:rPr lang="en-US" smtClean="0"/>
              <a:t>Click to edit Master title style</a:t>
            </a:r>
            <a:endParaRPr lang="en-US" dirty="0"/>
          </a:p>
        </p:txBody>
      </p:sp>
      <p:sp>
        <p:nvSpPr>
          <p:cNvPr id="8" name="Content Placeholder 7"/>
          <p:cNvSpPr>
            <a:spLocks noGrp="1"/>
          </p:cNvSpPr>
          <p:nvPr>
            <p:ph sz="quarter" idx="11"/>
          </p:nvPr>
        </p:nvSpPr>
        <p:spPr>
          <a:xfrm>
            <a:off x="233363" y="847725"/>
            <a:ext cx="8110537" cy="436563"/>
          </a:xfrm>
        </p:spPr>
        <p:txBody>
          <a:bodyPr tIns="0" bIns="0"/>
          <a:lstStyle>
            <a:lvl1pPr>
              <a:buFontTx/>
              <a:buNone/>
              <a:defRPr sz="2400" b="1">
                <a:solidFill>
                  <a:schemeClr val="bg2"/>
                </a:solidFill>
              </a:defRPr>
            </a:lvl1pPr>
          </a:lstStyle>
          <a:p>
            <a:pPr lvl="0"/>
            <a:r>
              <a:rPr lang="en-US" smtClean="0"/>
              <a:t>Click to edit Master text styles</a:t>
            </a:r>
          </a:p>
        </p:txBody>
      </p:sp>
      <p:sp>
        <p:nvSpPr>
          <p:cNvPr id="7" name="Text Placeholder 6"/>
          <p:cNvSpPr>
            <a:spLocks noGrp="1"/>
          </p:cNvSpPr>
          <p:nvPr>
            <p:ph type="body" sz="quarter" idx="12"/>
          </p:nvPr>
        </p:nvSpPr>
        <p:spPr>
          <a:xfrm>
            <a:off x="687388" y="2924175"/>
            <a:ext cx="7092950" cy="2716213"/>
          </a:xfrm>
        </p:spPr>
        <p:txBody>
          <a:bodyPr>
            <a:noAutofit/>
          </a:bodyPr>
          <a:lstStyle>
            <a:lvl1pPr>
              <a:defRPr sz="2000"/>
            </a:lvl1pPr>
            <a:lvl2pPr>
              <a:spcBef>
                <a:spcPts val="800"/>
              </a:spcBef>
              <a:spcAft>
                <a:spcPts val="200"/>
              </a:spcAft>
              <a:defRPr lang="en-US" sz="2000" kern="1200" dirty="0" smtClean="0">
                <a:solidFill>
                  <a:schemeClr val="tx2"/>
                </a:solidFill>
                <a:latin typeface="+mn-lt"/>
                <a:ea typeface="+mn-ea"/>
                <a:cs typeface="+mn-cs"/>
              </a:defRPr>
            </a:lvl2pPr>
            <a:lvl3pPr>
              <a:spcBef>
                <a:spcPts val="500"/>
              </a:spcBef>
              <a:spcAft>
                <a:spcPts val="200"/>
              </a:spcAft>
              <a:defRPr lang="en-US" sz="1600" kern="1200" dirty="0" smtClean="0">
                <a:solidFill>
                  <a:schemeClr val="bg2"/>
                </a:solidFill>
                <a:latin typeface="+mn-lt"/>
                <a:ea typeface="+mn-ea"/>
                <a:cs typeface="+mn-cs"/>
              </a:defRPr>
            </a:lvl3pPr>
            <a:lvl4pPr>
              <a:spcBef>
                <a:spcPts val="500"/>
              </a:spcBef>
              <a:spcAft>
                <a:spcPts val="200"/>
              </a:spcAft>
              <a:defRPr sz="1400"/>
            </a:lvl4pPr>
            <a:lvl5pPr>
              <a:spcBef>
                <a:spcPts val="500"/>
              </a:spcBef>
              <a:spcAft>
                <a:spcPts val="200"/>
              </a:spcAft>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3"/>
          </p:nvPr>
        </p:nvSpPr>
        <p:spPr>
          <a:xfrm>
            <a:off x="228600" y="6416675"/>
            <a:ext cx="3930650" cy="233363"/>
          </a:xfrm>
          <a:prstGeom prst="rect">
            <a:avLst/>
          </a:prstGeom>
        </p:spPr>
        <p:txBody>
          <a:bodyPr/>
          <a:lstStyle>
            <a:lvl1pPr>
              <a:defRPr>
                <a:latin typeface="Arial" pitchFamily="34" charset="0"/>
              </a:defRPr>
            </a:lvl1pPr>
          </a:lstStyle>
          <a:p>
            <a:pPr>
              <a:defRPr/>
            </a:pPr>
            <a:r>
              <a:rPr lang="en-US">
                <a:solidFill>
                  <a:prstClr val="black"/>
                </a:solidFill>
              </a:rPr>
              <a:t>Orange County Public Schools</a:t>
            </a:r>
          </a:p>
        </p:txBody>
      </p:sp>
      <p:sp>
        <p:nvSpPr>
          <p:cNvPr id="6" name="Slide Number Placeholder 12"/>
          <p:cNvSpPr>
            <a:spLocks noGrp="1"/>
          </p:cNvSpPr>
          <p:nvPr>
            <p:ph type="sldNum" sz="quarter" idx="14"/>
          </p:nvPr>
        </p:nvSpPr>
        <p:spPr/>
        <p:txBody>
          <a:bodyPr/>
          <a:lstStyle>
            <a:lvl1pPr>
              <a:defRPr/>
            </a:lvl1pPr>
          </a:lstStyle>
          <a:p>
            <a:pPr>
              <a:defRPr/>
            </a:pPr>
            <a:fld id="{CD83C30B-53F7-4D7D-B618-34A59104409B}" type="slidenum">
              <a:rPr>
                <a:solidFill>
                  <a:srgbClr val="005581"/>
                </a:solidFill>
              </a:rPr>
              <a:pPr>
                <a:defRPr/>
              </a:pPr>
              <a:t>‹#›</a:t>
            </a:fld>
            <a:endParaRPr dirty="0">
              <a:solidFill>
                <a:srgbClr val="005581"/>
              </a:solidFill>
            </a:endParaRPr>
          </a:p>
        </p:txBody>
      </p:sp>
    </p:spTree>
    <p:extLst>
      <p:ext uri="{BB962C8B-B14F-4D97-AF65-F5344CB8AC3E}">
        <p14:creationId xmlns:p14="http://schemas.microsoft.com/office/powerpoint/2010/main" val="135184462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Paragraph">
    <p:spTree>
      <p:nvGrpSpPr>
        <p:cNvPr id="1" name=""/>
        <p:cNvGrpSpPr/>
        <p:nvPr/>
      </p:nvGrpSpPr>
      <p:grpSpPr>
        <a:xfrm>
          <a:off x="0" y="0"/>
          <a:ext cx="0" cy="0"/>
          <a:chOff x="0" y="0"/>
          <a:chExt cx="0" cy="0"/>
        </a:xfrm>
      </p:grpSpPr>
      <p:sp>
        <p:nvSpPr>
          <p:cNvPr id="9" name="Text Placeholder 8"/>
          <p:cNvSpPr>
            <a:spLocks noGrp="1"/>
          </p:cNvSpPr>
          <p:nvPr>
            <p:ph type="body" sz="quarter" idx="12"/>
          </p:nvPr>
        </p:nvSpPr>
        <p:spPr>
          <a:xfrm>
            <a:off x="866773" y="1597026"/>
            <a:ext cx="6923089" cy="4041773"/>
          </a:xfrm>
        </p:spPr>
        <p:txBody>
          <a:bodyPr/>
          <a:lstStyle>
            <a:lvl1pPr marL="0" indent="0">
              <a:spcBef>
                <a:spcPts val="800"/>
              </a:spcBef>
              <a:spcAft>
                <a:spcPts val="200"/>
              </a:spcAft>
              <a:buNone/>
              <a:defRPr sz="2400">
                <a:solidFill>
                  <a:schemeClr val="accent1"/>
                </a:solidFill>
              </a:defRPr>
            </a:lvl1pPr>
            <a:lvl2pPr marL="0" indent="0">
              <a:spcBef>
                <a:spcPts val="1500"/>
              </a:spcBef>
              <a:spcAft>
                <a:spcPts val="200"/>
              </a:spcAft>
              <a:buNone/>
              <a:defRPr sz="1800">
                <a:solidFill>
                  <a:schemeClr val="bg2"/>
                </a:solidFill>
              </a:defRPr>
            </a:lvl2pPr>
            <a:lvl3pPr marL="0" indent="0">
              <a:spcBef>
                <a:spcPts val="1500"/>
              </a:spcBef>
              <a:spcAft>
                <a:spcPts val="200"/>
              </a:spcAft>
              <a:buNone/>
              <a:defRPr sz="1400"/>
            </a:lvl3pPr>
            <a:lvl4pPr>
              <a:spcBef>
                <a:spcPts val="1500"/>
              </a:spcBef>
              <a:spcAft>
                <a:spcPts val="200"/>
              </a:spcAft>
              <a:buNone/>
              <a:defRPr sz="1200"/>
            </a:lvl4pPr>
            <a:lvl5pPr>
              <a:spcBef>
                <a:spcPts val="1500"/>
              </a:spcBef>
              <a:spcAft>
                <a:spcPts val="200"/>
              </a:spcAft>
              <a:buNone/>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1"/>
          </p:nvPr>
        </p:nvSpPr>
        <p:spPr>
          <a:xfrm>
            <a:off x="233363" y="939322"/>
            <a:ext cx="8110537" cy="395860"/>
          </a:xfrm>
        </p:spPr>
        <p:txBody>
          <a:bodyPr tIns="0" bIns="0">
            <a:normAutofit/>
          </a:bodyPr>
          <a:lstStyle>
            <a:lvl1pPr>
              <a:buFontTx/>
              <a:buNone/>
              <a:defRPr sz="2000" b="1">
                <a:solidFill>
                  <a:schemeClr val="bg2"/>
                </a:solidFill>
              </a:defRPr>
            </a:lvl1pPr>
          </a:lstStyle>
          <a:p>
            <a:pPr lvl="0"/>
            <a:r>
              <a:rPr lang="en-US" smtClean="0"/>
              <a:t>Click to edit Master text styles</a:t>
            </a:r>
          </a:p>
        </p:txBody>
      </p:sp>
      <p:sp>
        <p:nvSpPr>
          <p:cNvPr id="5" name="Footer Placeholder 4"/>
          <p:cNvSpPr>
            <a:spLocks noGrp="1"/>
          </p:cNvSpPr>
          <p:nvPr>
            <p:ph type="ftr" sz="quarter" idx="13"/>
          </p:nvPr>
        </p:nvSpPr>
        <p:spPr>
          <a:xfrm>
            <a:off x="228600" y="6416675"/>
            <a:ext cx="3930650" cy="233363"/>
          </a:xfrm>
          <a:prstGeom prst="rect">
            <a:avLst/>
          </a:prstGeom>
        </p:spPr>
        <p:txBody>
          <a:bodyPr/>
          <a:lstStyle>
            <a:lvl1pPr algn="l">
              <a:defRPr sz="1000">
                <a:solidFill>
                  <a:schemeClr val="accent1"/>
                </a:solidFill>
                <a:latin typeface="Arial" pitchFamily="34" charset="0"/>
              </a:defRPr>
            </a:lvl1pPr>
          </a:lstStyle>
          <a:p>
            <a:pPr>
              <a:defRPr/>
            </a:pPr>
            <a:r>
              <a:rPr lang="en-US">
                <a:solidFill>
                  <a:srgbClr val="005581"/>
                </a:solidFill>
              </a:rPr>
              <a:t>Orange County Public Schools</a:t>
            </a:r>
          </a:p>
        </p:txBody>
      </p:sp>
      <p:sp>
        <p:nvSpPr>
          <p:cNvPr id="6" name="Slide Number Placeholder 12"/>
          <p:cNvSpPr>
            <a:spLocks noGrp="1"/>
          </p:cNvSpPr>
          <p:nvPr>
            <p:ph type="sldNum" sz="quarter" idx="14"/>
          </p:nvPr>
        </p:nvSpPr>
        <p:spPr/>
        <p:txBody>
          <a:bodyPr/>
          <a:lstStyle>
            <a:lvl1pPr marL="0" algn="ctr" defTabSz="914400" rtl="0" eaLnBrk="1" latinLnBrk="0" hangingPunct="1">
              <a:defRPr lang="en-US" sz="1000" kern="1200">
                <a:solidFill>
                  <a:schemeClr val="accent1"/>
                </a:solidFill>
                <a:latin typeface="+mn-lt"/>
                <a:ea typeface="+mn-ea"/>
                <a:cs typeface="+mn-cs"/>
              </a:defRPr>
            </a:lvl1pPr>
          </a:lstStyle>
          <a:p>
            <a:pPr>
              <a:defRPr/>
            </a:pPr>
            <a:fld id="{ABDE474D-8496-4D14-9F0E-B90F554BD076}" type="slidenum">
              <a:rPr>
                <a:solidFill>
                  <a:srgbClr val="005581"/>
                </a:solidFill>
              </a:rPr>
              <a:pPr>
                <a:defRPr/>
              </a:pPr>
              <a:t>‹#›</a:t>
            </a:fld>
            <a:endParaRPr dirty="0">
              <a:solidFill>
                <a:srgbClr val="005581"/>
              </a:solidFill>
            </a:endParaRPr>
          </a:p>
        </p:txBody>
      </p:sp>
    </p:spTree>
    <p:extLst>
      <p:ext uri="{BB962C8B-B14F-4D97-AF65-F5344CB8AC3E}">
        <p14:creationId xmlns:p14="http://schemas.microsoft.com/office/powerpoint/2010/main" val="13875418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2140037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Text Placeholder 8"/>
          <p:cNvSpPr>
            <a:spLocks noGrp="1"/>
          </p:cNvSpPr>
          <p:nvPr>
            <p:ph type="body" sz="quarter" idx="12"/>
          </p:nvPr>
        </p:nvSpPr>
        <p:spPr>
          <a:xfrm>
            <a:off x="476250" y="1470711"/>
            <a:ext cx="4044950" cy="4626878"/>
          </a:xfrm>
        </p:spPr>
        <p:txBody>
          <a:bodyPr>
            <a:normAutofit/>
          </a:bodyPr>
          <a:lstStyle>
            <a:lvl1pPr>
              <a:defRPr sz="2200"/>
            </a:lvl1pPr>
            <a:lvl2pPr>
              <a:defRPr sz="1800"/>
            </a:lvl2pPr>
            <a:lvl3pPr>
              <a:defRPr sz="1600"/>
            </a:lvl3pPr>
            <a:lvl4pPr>
              <a:defRPr sz="14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ext Placeholder 8"/>
          <p:cNvSpPr>
            <a:spLocks noGrp="1"/>
          </p:cNvSpPr>
          <p:nvPr>
            <p:ph type="body" sz="quarter" idx="13"/>
          </p:nvPr>
        </p:nvSpPr>
        <p:spPr>
          <a:xfrm>
            <a:off x="4623968" y="1470711"/>
            <a:ext cx="4044950" cy="4626878"/>
          </a:xfrm>
        </p:spPr>
        <p:txBody>
          <a:bodyPr>
            <a:normAutofit/>
          </a:bodyPr>
          <a:lstStyle>
            <a:lvl1pPr>
              <a:defRPr sz="2200"/>
            </a:lvl1pPr>
            <a:lvl2pPr>
              <a:defRPr sz="1800"/>
            </a:lvl2pPr>
            <a:lvl3pPr>
              <a:defRPr sz="1600"/>
            </a:lvl3pPr>
            <a:lvl4pPr>
              <a:defRPr sz="14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itle 10"/>
          <p:cNvSpPr>
            <a:spLocks noGrp="1"/>
          </p:cNvSpPr>
          <p:nvPr>
            <p:ph type="title"/>
          </p:nvPr>
        </p:nvSpPr>
        <p:spPr/>
        <p:txBody>
          <a:bodyPr/>
          <a:lstStyle/>
          <a:p>
            <a:r>
              <a:rPr lang="en-US" smtClean="0"/>
              <a:t>Click to edit Master title style</a:t>
            </a:r>
            <a:endParaRPr lang="en-US"/>
          </a:p>
        </p:txBody>
      </p:sp>
      <p:sp>
        <p:nvSpPr>
          <p:cNvPr id="5" name="Footer Placeholder 4"/>
          <p:cNvSpPr>
            <a:spLocks noGrp="1"/>
          </p:cNvSpPr>
          <p:nvPr>
            <p:ph type="ftr" sz="quarter" idx="14"/>
          </p:nvPr>
        </p:nvSpPr>
        <p:spPr>
          <a:xfrm>
            <a:off x="228600" y="6416675"/>
            <a:ext cx="3930650" cy="233363"/>
          </a:xfrm>
          <a:prstGeom prst="rect">
            <a:avLst/>
          </a:prstGeom>
        </p:spPr>
        <p:txBody>
          <a:bodyPr/>
          <a:lstStyle>
            <a:lvl1pPr algn="l">
              <a:defRPr sz="1000">
                <a:solidFill>
                  <a:schemeClr val="accent1"/>
                </a:solidFill>
                <a:latin typeface="Arial" pitchFamily="34" charset="0"/>
              </a:defRPr>
            </a:lvl1pPr>
          </a:lstStyle>
          <a:p>
            <a:pPr>
              <a:defRPr/>
            </a:pPr>
            <a:r>
              <a:rPr lang="en-US">
                <a:solidFill>
                  <a:srgbClr val="005581"/>
                </a:solidFill>
              </a:rPr>
              <a:t>Orange County Public Schools</a:t>
            </a:r>
          </a:p>
        </p:txBody>
      </p:sp>
      <p:sp>
        <p:nvSpPr>
          <p:cNvPr id="6" name="Slide Number Placeholder 12"/>
          <p:cNvSpPr>
            <a:spLocks noGrp="1"/>
          </p:cNvSpPr>
          <p:nvPr>
            <p:ph type="sldNum" sz="quarter" idx="15"/>
          </p:nvPr>
        </p:nvSpPr>
        <p:spPr/>
        <p:txBody>
          <a:bodyPr/>
          <a:lstStyle>
            <a:lvl1pPr marL="0" algn="ctr" defTabSz="914400" rtl="0" eaLnBrk="1" latinLnBrk="0" hangingPunct="1">
              <a:defRPr lang="en-US" sz="1000" kern="1200">
                <a:solidFill>
                  <a:schemeClr val="accent1"/>
                </a:solidFill>
                <a:latin typeface="+mn-lt"/>
                <a:ea typeface="+mn-ea"/>
                <a:cs typeface="+mn-cs"/>
              </a:defRPr>
            </a:lvl1pPr>
          </a:lstStyle>
          <a:p>
            <a:pPr>
              <a:defRPr/>
            </a:pPr>
            <a:fld id="{447CDC1A-6119-4C7C-A432-0D0F12C76308}" type="slidenum">
              <a:rPr>
                <a:solidFill>
                  <a:srgbClr val="005581"/>
                </a:solidFill>
              </a:rPr>
              <a:pPr>
                <a:defRPr/>
              </a:pPr>
              <a:t>‹#›</a:t>
            </a:fld>
            <a:endParaRPr dirty="0">
              <a:solidFill>
                <a:srgbClr val="005581"/>
              </a:solidFill>
            </a:endParaRPr>
          </a:p>
        </p:txBody>
      </p:sp>
    </p:spTree>
    <p:extLst>
      <p:ext uri="{BB962C8B-B14F-4D97-AF65-F5344CB8AC3E}">
        <p14:creationId xmlns:p14="http://schemas.microsoft.com/office/powerpoint/2010/main" val="322124967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12"/>
          </p:nvPr>
        </p:nvSpPr>
        <p:spPr>
          <a:xfrm>
            <a:off x="460375" y="2106613"/>
            <a:ext cx="4038600" cy="4089400"/>
          </a:xfrm>
        </p:spPr>
        <p:txBody>
          <a:bodyPr>
            <a:normAutofit/>
          </a:bodyPr>
          <a:lstStyle>
            <a:lvl1pPr>
              <a:defRPr sz="2200"/>
            </a:lvl1pPr>
            <a:lvl2pPr>
              <a:defRPr sz="1800"/>
            </a:lvl2pPr>
            <a:lvl3pPr>
              <a:defRPr sz="1600"/>
            </a:lvl3pPr>
            <a:lvl4pPr>
              <a:defRPr sz="14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Content Placeholder 10"/>
          <p:cNvSpPr>
            <a:spLocks noGrp="1"/>
          </p:cNvSpPr>
          <p:nvPr>
            <p:ph sz="quarter" idx="13"/>
          </p:nvPr>
        </p:nvSpPr>
        <p:spPr>
          <a:xfrm>
            <a:off x="4648200" y="2106613"/>
            <a:ext cx="4038600" cy="4089400"/>
          </a:xfrm>
        </p:spPr>
        <p:txBody>
          <a:bodyPr>
            <a:normAutofit/>
          </a:bodyPr>
          <a:lstStyle>
            <a:lvl1pPr>
              <a:defRPr sz="2200"/>
            </a:lvl1pPr>
            <a:lvl2pPr>
              <a:defRPr sz="1800"/>
            </a:lvl2pPr>
            <a:lvl3pPr>
              <a:defRPr sz="1600"/>
            </a:lvl3pPr>
            <a:lvl4pPr>
              <a:defRPr sz="14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p:nvPr>
        </p:nvSpPr>
        <p:spPr>
          <a:xfrm>
            <a:off x="457200" y="1535113"/>
            <a:ext cx="4040188" cy="490911"/>
          </a:xfrm>
        </p:spPr>
        <p:txBody>
          <a:bodyPr anchor="b">
            <a:normAutofit/>
          </a:bodyPr>
          <a:lstStyle>
            <a:lvl1pPr marL="0" indent="0">
              <a:buNone/>
              <a:defRPr sz="2400" b="1">
                <a:solidFill>
                  <a:srgbClr val="7E8B7A"/>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5025" y="1535113"/>
            <a:ext cx="4041775" cy="490911"/>
          </a:xfrm>
        </p:spPr>
        <p:txBody>
          <a:bodyPr anchor="b">
            <a:normAutofit/>
          </a:bodyPr>
          <a:lstStyle>
            <a:lvl1pPr marL="0" indent="0">
              <a:buNone/>
              <a:defRPr sz="2400" b="1">
                <a:solidFill>
                  <a:srgbClr val="7E8B7A"/>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3" name="Title 12"/>
          <p:cNvSpPr>
            <a:spLocks noGrp="1"/>
          </p:cNvSpPr>
          <p:nvPr>
            <p:ph type="title"/>
          </p:nvPr>
        </p:nvSpPr>
        <p:spPr/>
        <p:txBody>
          <a:bodyPr/>
          <a:lstStyle/>
          <a:p>
            <a:r>
              <a:rPr lang="en-US" smtClean="0"/>
              <a:t>Click to edit Master title style</a:t>
            </a:r>
            <a:endParaRPr lang="en-US"/>
          </a:p>
        </p:txBody>
      </p:sp>
      <p:sp>
        <p:nvSpPr>
          <p:cNvPr id="7" name="Footer Placeholder 4"/>
          <p:cNvSpPr>
            <a:spLocks noGrp="1"/>
          </p:cNvSpPr>
          <p:nvPr>
            <p:ph type="ftr" sz="quarter" idx="14"/>
          </p:nvPr>
        </p:nvSpPr>
        <p:spPr>
          <a:xfrm>
            <a:off x="228600" y="6416675"/>
            <a:ext cx="3930650" cy="233363"/>
          </a:xfrm>
          <a:prstGeom prst="rect">
            <a:avLst/>
          </a:prstGeom>
        </p:spPr>
        <p:txBody>
          <a:bodyPr/>
          <a:lstStyle>
            <a:lvl1pPr>
              <a:defRPr>
                <a:latin typeface="Arial" pitchFamily="34" charset="0"/>
              </a:defRPr>
            </a:lvl1pPr>
          </a:lstStyle>
          <a:p>
            <a:pPr>
              <a:defRPr/>
            </a:pPr>
            <a:r>
              <a:rPr lang="en-US">
                <a:solidFill>
                  <a:prstClr val="black"/>
                </a:solidFill>
              </a:rPr>
              <a:t>Orange County Public Schools</a:t>
            </a:r>
          </a:p>
        </p:txBody>
      </p:sp>
      <p:sp>
        <p:nvSpPr>
          <p:cNvPr id="8" name="Slide Number Placeholder 12"/>
          <p:cNvSpPr>
            <a:spLocks noGrp="1"/>
          </p:cNvSpPr>
          <p:nvPr>
            <p:ph type="sldNum" sz="quarter" idx="15"/>
          </p:nvPr>
        </p:nvSpPr>
        <p:spPr/>
        <p:txBody>
          <a:bodyPr/>
          <a:lstStyle>
            <a:lvl1pPr>
              <a:defRPr/>
            </a:lvl1pPr>
          </a:lstStyle>
          <a:p>
            <a:pPr>
              <a:defRPr/>
            </a:pPr>
            <a:fld id="{E829A7AF-6C3A-40F2-9056-68C7EE8A03DD}" type="slidenum">
              <a:rPr>
                <a:solidFill>
                  <a:srgbClr val="005581"/>
                </a:solidFill>
              </a:rPr>
              <a:pPr>
                <a:defRPr/>
              </a:pPr>
              <a:t>‹#›</a:t>
            </a:fld>
            <a:endParaRPr dirty="0">
              <a:solidFill>
                <a:srgbClr val="005581"/>
              </a:solidFill>
            </a:endParaRPr>
          </a:p>
        </p:txBody>
      </p:sp>
    </p:spTree>
    <p:extLst>
      <p:ext uri="{BB962C8B-B14F-4D97-AF65-F5344CB8AC3E}">
        <p14:creationId xmlns:p14="http://schemas.microsoft.com/office/powerpoint/2010/main" val="199432838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1"/>
          </p:nvPr>
        </p:nvSpPr>
        <p:spPr>
          <a:xfrm>
            <a:off x="233363" y="955224"/>
            <a:ext cx="8110537" cy="395860"/>
          </a:xfrm>
        </p:spPr>
        <p:txBody>
          <a:bodyPr tIns="0" bIns="0">
            <a:normAutofit/>
          </a:bodyPr>
          <a:lstStyle>
            <a:lvl1pPr>
              <a:buFontTx/>
              <a:buNone/>
              <a:defRPr sz="2000" b="1">
                <a:solidFill>
                  <a:schemeClr val="bg2"/>
                </a:solidFill>
              </a:defRPr>
            </a:lvl1pPr>
          </a:lstStyle>
          <a:p>
            <a:pPr lvl="0"/>
            <a:r>
              <a:rPr lang="en-US" smtClean="0"/>
              <a:t>Click to edit Master text styles</a:t>
            </a:r>
          </a:p>
        </p:txBody>
      </p:sp>
      <p:sp>
        <p:nvSpPr>
          <p:cNvPr id="4" name="Footer Placeholder 4"/>
          <p:cNvSpPr>
            <a:spLocks noGrp="1"/>
          </p:cNvSpPr>
          <p:nvPr>
            <p:ph type="ftr" sz="quarter" idx="12"/>
          </p:nvPr>
        </p:nvSpPr>
        <p:spPr>
          <a:xfrm>
            <a:off x="228600" y="6416675"/>
            <a:ext cx="3930650" cy="233363"/>
          </a:xfrm>
          <a:prstGeom prst="rect">
            <a:avLst/>
          </a:prstGeom>
        </p:spPr>
        <p:txBody>
          <a:bodyPr/>
          <a:lstStyle>
            <a:lvl1pPr algn="l">
              <a:defRPr sz="1000">
                <a:solidFill>
                  <a:schemeClr val="accent1"/>
                </a:solidFill>
                <a:latin typeface="Arial" pitchFamily="34" charset="0"/>
              </a:defRPr>
            </a:lvl1pPr>
          </a:lstStyle>
          <a:p>
            <a:pPr>
              <a:defRPr/>
            </a:pPr>
            <a:r>
              <a:rPr lang="en-US">
                <a:solidFill>
                  <a:srgbClr val="005581"/>
                </a:solidFill>
              </a:rPr>
              <a:t>Orange County Public Schools</a:t>
            </a:r>
          </a:p>
        </p:txBody>
      </p:sp>
      <p:sp>
        <p:nvSpPr>
          <p:cNvPr id="5" name="Slide Number Placeholder 12"/>
          <p:cNvSpPr>
            <a:spLocks noGrp="1"/>
          </p:cNvSpPr>
          <p:nvPr>
            <p:ph type="sldNum" sz="quarter" idx="13"/>
          </p:nvPr>
        </p:nvSpPr>
        <p:spPr/>
        <p:txBody>
          <a:bodyPr/>
          <a:lstStyle>
            <a:lvl1pPr marL="0" algn="ctr" defTabSz="914400" rtl="0" eaLnBrk="1" latinLnBrk="0" hangingPunct="1">
              <a:defRPr lang="en-US" sz="1000" kern="1200">
                <a:solidFill>
                  <a:schemeClr val="accent1"/>
                </a:solidFill>
                <a:latin typeface="+mn-lt"/>
                <a:ea typeface="+mn-ea"/>
                <a:cs typeface="+mn-cs"/>
              </a:defRPr>
            </a:lvl1pPr>
          </a:lstStyle>
          <a:p>
            <a:pPr>
              <a:defRPr/>
            </a:pPr>
            <a:fld id="{480BACB8-076B-451A-BEBA-34F3553FA4BC}" type="slidenum">
              <a:rPr>
                <a:solidFill>
                  <a:srgbClr val="005581"/>
                </a:solidFill>
              </a:rPr>
              <a:pPr>
                <a:defRPr/>
              </a:pPr>
              <a:t>‹#›</a:t>
            </a:fld>
            <a:endParaRPr dirty="0">
              <a:solidFill>
                <a:srgbClr val="005581"/>
              </a:solidFill>
            </a:endParaRPr>
          </a:p>
        </p:txBody>
      </p:sp>
    </p:spTree>
    <p:extLst>
      <p:ext uri="{BB962C8B-B14F-4D97-AF65-F5344CB8AC3E}">
        <p14:creationId xmlns:p14="http://schemas.microsoft.com/office/powerpoint/2010/main" val="196194048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a:xfrm>
            <a:off x="228600" y="6416675"/>
            <a:ext cx="3930650" cy="233363"/>
          </a:xfrm>
          <a:prstGeom prst="rect">
            <a:avLst/>
          </a:prstGeom>
        </p:spPr>
        <p:txBody>
          <a:bodyPr/>
          <a:lstStyle>
            <a:lvl1pPr>
              <a:defRPr>
                <a:latin typeface="Arial" pitchFamily="34" charset="0"/>
              </a:defRPr>
            </a:lvl1pPr>
          </a:lstStyle>
          <a:p>
            <a:pPr>
              <a:defRPr/>
            </a:pPr>
            <a:r>
              <a:rPr lang="en-US">
                <a:solidFill>
                  <a:prstClr val="black"/>
                </a:solidFill>
              </a:rPr>
              <a:t>Orange County Public Schools</a:t>
            </a:r>
          </a:p>
        </p:txBody>
      </p:sp>
      <p:sp>
        <p:nvSpPr>
          <p:cNvPr id="3" name="Slide Number Placeholder 12"/>
          <p:cNvSpPr>
            <a:spLocks noGrp="1"/>
          </p:cNvSpPr>
          <p:nvPr>
            <p:ph type="sldNum" sz="quarter" idx="11"/>
          </p:nvPr>
        </p:nvSpPr>
        <p:spPr/>
        <p:txBody>
          <a:bodyPr/>
          <a:lstStyle>
            <a:lvl1pPr>
              <a:defRPr/>
            </a:lvl1pPr>
          </a:lstStyle>
          <a:p>
            <a:pPr>
              <a:defRPr/>
            </a:pPr>
            <a:fld id="{43C13D26-547D-4C58-A005-1FD75F9C3B61}" type="slidenum">
              <a:rPr>
                <a:solidFill>
                  <a:srgbClr val="005581"/>
                </a:solidFill>
              </a:rPr>
              <a:pPr>
                <a:defRPr/>
              </a:pPr>
              <a:t>‹#›</a:t>
            </a:fld>
            <a:endParaRPr dirty="0">
              <a:solidFill>
                <a:srgbClr val="005581"/>
              </a:solidFill>
            </a:endParaRPr>
          </a:p>
        </p:txBody>
      </p:sp>
    </p:spTree>
    <p:extLst>
      <p:ext uri="{BB962C8B-B14F-4D97-AF65-F5344CB8AC3E}">
        <p14:creationId xmlns:p14="http://schemas.microsoft.com/office/powerpoint/2010/main" val="263613432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4" name="Rectangle 3"/>
          <p:cNvSpPr/>
          <p:nvPr userDrawn="1"/>
        </p:nvSpPr>
        <p:spPr>
          <a:xfrm>
            <a:off x="0" y="5248275"/>
            <a:ext cx="9144000" cy="16097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5" name="Rectangle 4"/>
          <p:cNvSpPr/>
          <p:nvPr userDrawn="1"/>
        </p:nvSpPr>
        <p:spPr bwMode="ltGray">
          <a:xfrm>
            <a:off x="0" y="0"/>
            <a:ext cx="9144000" cy="54356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6" name="Rectangle 5"/>
          <p:cNvSpPr/>
          <p:nvPr userDrawn="1"/>
        </p:nvSpPr>
        <p:spPr bwMode="ltGray">
          <a:xfrm>
            <a:off x="0" y="3749675"/>
            <a:ext cx="9144000" cy="1677988"/>
          </a:xfrm>
          <a:prstGeom prst="rect">
            <a:avLst/>
          </a:prstGeom>
          <a:solidFill>
            <a:srgbClr val="50A050">
              <a:alpha val="74902"/>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pic>
        <p:nvPicPr>
          <p:cNvPr id="7" name="Picture 16" descr="cb_logo_small_c.png"/>
          <p:cNvPicPr>
            <a:picLocks noChangeAspect="1"/>
          </p:cNvPicPr>
          <p:nvPr userDrawn="1"/>
        </p:nvPicPr>
        <p:blipFill>
          <a:blip r:embed="rId2" cstate="print"/>
          <a:srcRect/>
          <a:stretch>
            <a:fillRect/>
          </a:stretch>
        </p:blipFill>
        <p:spPr bwMode="auto">
          <a:xfrm>
            <a:off x="241300" y="6261100"/>
            <a:ext cx="1524000" cy="428625"/>
          </a:xfrm>
          <a:prstGeom prst="rect">
            <a:avLst/>
          </a:prstGeom>
          <a:noFill/>
          <a:ln w="9525">
            <a:noFill/>
            <a:miter lim="800000"/>
            <a:headEnd/>
            <a:tailEnd/>
          </a:ln>
        </p:spPr>
      </p:pic>
      <p:pic>
        <p:nvPicPr>
          <p:cNvPr id="8" name="Picture 17" descr="AP_logo_K-12_PMS302_360_OfficeRGB.png"/>
          <p:cNvPicPr>
            <a:picLocks noChangeAspect="1"/>
          </p:cNvPicPr>
          <p:nvPr userDrawn="1"/>
        </p:nvPicPr>
        <p:blipFill>
          <a:blip r:embed="rId3" cstate="print"/>
          <a:srcRect/>
          <a:stretch>
            <a:fillRect/>
          </a:stretch>
        </p:blipFill>
        <p:spPr bwMode="auto">
          <a:xfrm>
            <a:off x="8213725" y="6264275"/>
            <a:ext cx="701675" cy="425450"/>
          </a:xfrm>
          <a:prstGeom prst="rect">
            <a:avLst/>
          </a:prstGeom>
          <a:noFill/>
          <a:ln w="9525">
            <a:noFill/>
            <a:miter lim="800000"/>
            <a:headEnd/>
            <a:tailEnd/>
          </a:ln>
        </p:spPr>
      </p:pic>
      <p:sp>
        <p:nvSpPr>
          <p:cNvPr id="14" name="Title 1"/>
          <p:cNvSpPr>
            <a:spLocks noGrp="1"/>
          </p:cNvSpPr>
          <p:nvPr>
            <p:ph type="ctrTitle"/>
          </p:nvPr>
        </p:nvSpPr>
        <p:spPr>
          <a:xfrm>
            <a:off x="485243" y="4006017"/>
            <a:ext cx="7795158" cy="615553"/>
          </a:xfrm>
        </p:spPr>
        <p:txBody>
          <a:bodyPr lIns="0" tIns="0" bIns="0">
            <a:spAutoFit/>
          </a:bodyPr>
          <a:lstStyle>
            <a:lvl1pPr>
              <a:defRPr sz="4000" cap="none" baseline="0">
                <a:solidFill>
                  <a:schemeClr val="bg1"/>
                </a:solidFill>
              </a:defRPr>
            </a:lvl1pPr>
          </a:lstStyle>
          <a:p>
            <a:r>
              <a:rPr lang="en-US" smtClean="0"/>
              <a:t>Click to edit Master title style</a:t>
            </a:r>
            <a:endParaRPr lang="en-US" dirty="0"/>
          </a:p>
        </p:txBody>
      </p:sp>
      <p:sp>
        <p:nvSpPr>
          <p:cNvPr id="15" name="Subtitle 2"/>
          <p:cNvSpPr>
            <a:spLocks noGrp="1"/>
          </p:cNvSpPr>
          <p:nvPr>
            <p:ph type="subTitle" idx="1"/>
          </p:nvPr>
        </p:nvSpPr>
        <p:spPr>
          <a:xfrm>
            <a:off x="406632" y="4616450"/>
            <a:ext cx="7866512" cy="417942"/>
          </a:xfrm>
        </p:spPr>
        <p:txBody>
          <a:bodyPr>
            <a:noAutofit/>
          </a:bodyPr>
          <a:lstStyle>
            <a:lvl1pPr marL="0" indent="0" algn="l">
              <a:buNone/>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9" name="Footer Placeholder 4"/>
          <p:cNvSpPr>
            <a:spLocks noGrp="1"/>
          </p:cNvSpPr>
          <p:nvPr>
            <p:ph type="ftr" sz="quarter" idx="10"/>
          </p:nvPr>
        </p:nvSpPr>
        <p:spPr>
          <a:xfrm>
            <a:off x="2868613" y="6472238"/>
            <a:ext cx="3406775" cy="233362"/>
          </a:xfrm>
          <a:prstGeom prst="rect">
            <a:avLst/>
          </a:prstGeom>
        </p:spPr>
        <p:txBody>
          <a:bodyPr/>
          <a:lstStyle>
            <a:lvl1pPr algn="ctr">
              <a:defRPr sz="1000">
                <a:solidFill>
                  <a:schemeClr val="accent1"/>
                </a:solidFill>
                <a:latin typeface="Arial" pitchFamily="34" charset="0"/>
              </a:defRPr>
            </a:lvl1pPr>
          </a:lstStyle>
          <a:p>
            <a:pPr>
              <a:defRPr/>
            </a:pPr>
            <a:r>
              <a:rPr lang="en-US">
                <a:solidFill>
                  <a:srgbClr val="005581"/>
                </a:solidFill>
              </a:rPr>
              <a:t>Orange County Public Schools</a:t>
            </a:r>
          </a:p>
        </p:txBody>
      </p:sp>
    </p:spTree>
    <p:extLst>
      <p:ext uri="{BB962C8B-B14F-4D97-AF65-F5344CB8AC3E}">
        <p14:creationId xmlns:p14="http://schemas.microsoft.com/office/powerpoint/2010/main" val="148849046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73150" y="574676"/>
            <a:ext cx="7680325" cy="666387"/>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1073150" y="1793875"/>
            <a:ext cx="7680325"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95412602"/>
      </p:ext>
    </p:extLst>
  </p:cSld>
  <p:clrMapOvr>
    <a:masterClrMapping/>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073150" y="1793875"/>
            <a:ext cx="7680325" cy="1886670"/>
          </a:xfrm>
        </p:spPr>
        <p:txBody>
          <a:bodyPr/>
          <a:lstStyle>
            <a:lvl1pPr>
              <a:lnSpc>
                <a:spcPct val="114000"/>
              </a:lnSpc>
              <a:defRPr/>
            </a:lvl1pPr>
            <a:lvl2pPr>
              <a:lnSpc>
                <a:spcPct val="114000"/>
              </a:lnSpc>
              <a:defRPr/>
            </a:lvl2pPr>
            <a:lvl3pPr>
              <a:lnSpc>
                <a:spcPct val="114000"/>
              </a:lnSpc>
              <a:defRPr/>
            </a:lvl3pPr>
            <a:lvl4pPr>
              <a:lnSpc>
                <a:spcPct val="114000"/>
              </a:lnSpc>
              <a:defRPr/>
            </a:lvl4pPr>
            <a:lvl5pPr>
              <a:lnSpc>
                <a:spcPct val="114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13263921"/>
      </p:ext>
    </p:extLst>
  </p:cSld>
  <p:clrMapOvr>
    <a:masterClrMapping/>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12"/>
          <p:cNvSpPr>
            <a:spLocks noGrp="1"/>
          </p:cNvSpPr>
          <p:nvPr>
            <p:ph type="sldNum" sz="quarter" idx="10"/>
          </p:nvPr>
        </p:nvSpPr>
        <p:spPr/>
        <p:txBody>
          <a:bodyPr/>
          <a:lstStyle>
            <a:lvl1pPr>
              <a:defRPr/>
            </a:lvl1pPr>
          </a:lstStyle>
          <a:p>
            <a:pPr>
              <a:defRPr/>
            </a:pPr>
            <a:fld id="{6C42EFEF-FEEE-418C-ACE0-406DEC8544C1}" type="slidenum">
              <a:rPr>
                <a:solidFill>
                  <a:srgbClr val="005581"/>
                </a:solidFill>
              </a:rPr>
              <a:pPr>
                <a:defRPr/>
              </a:pPr>
              <a:t>‹#›</a:t>
            </a:fld>
            <a:endParaRPr dirty="0">
              <a:solidFill>
                <a:srgbClr val="005581"/>
              </a:solidFill>
            </a:endParaRPr>
          </a:p>
        </p:txBody>
      </p:sp>
    </p:spTree>
    <p:extLst>
      <p:ext uri="{BB962C8B-B14F-4D97-AF65-F5344CB8AC3E}">
        <p14:creationId xmlns:p14="http://schemas.microsoft.com/office/powerpoint/2010/main" val="143527367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7"/>
          <p:cNvSpPr>
            <a:spLocks noGrp="1"/>
          </p:cNvSpPr>
          <p:nvPr>
            <p:ph sz="quarter" idx="1"/>
          </p:nvPr>
        </p:nvSpPr>
        <p:spPr>
          <a:xfrm>
            <a:off x="457200" y="1600201"/>
            <a:ext cx="8503920" cy="1118255"/>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8"/>
          <p:cNvSpPr>
            <a:spLocks noGrp="1"/>
          </p:cNvSpPr>
          <p:nvPr>
            <p:ph type="ftr" sz="quarter" idx="3"/>
          </p:nvPr>
        </p:nvSpPr>
        <p:spPr>
          <a:xfrm>
            <a:off x="457200" y="6364224"/>
            <a:ext cx="6428232" cy="177799"/>
          </a:xfrm>
          <a:prstGeom prst="rect">
            <a:avLst/>
          </a:prstGeom>
        </p:spPr>
        <p:txBody>
          <a:bodyPr vert="horz" wrap="none" lIns="0" tIns="0" rIns="0" bIns="0" rtlCol="0" anchor="b" anchorCtr="0"/>
          <a:lstStyle>
            <a:lvl1pPr algn="l">
              <a:defRPr sz="900" b="0">
                <a:solidFill>
                  <a:srgbClr val="696A6D"/>
                </a:solidFill>
                <a:latin typeface="Arial"/>
                <a:cs typeface="Arial"/>
              </a:defRPr>
            </a:lvl1pPr>
          </a:lstStyle>
          <a:p>
            <a:r>
              <a:rPr lang="en-US" dirty="0" smtClean="0"/>
              <a:t>‹#›  |  February 11, 2011  |  The 7th  Annual  AP Report to the Nation</a:t>
            </a:r>
            <a:endParaRPr lang="en-US" dirty="0"/>
          </a:p>
        </p:txBody>
      </p:sp>
    </p:spTree>
    <p:extLst>
      <p:ext uri="{BB962C8B-B14F-4D97-AF65-F5344CB8AC3E}">
        <p14:creationId xmlns:p14="http://schemas.microsoft.com/office/powerpoint/2010/main" val="1484276497"/>
      </p:ext>
    </p:extLst>
  </p:cSld>
  <p:clrMapOvr>
    <a:masterClrMapping/>
  </p:clrMapOvr>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Date Placeholder 2"/>
          <p:cNvSpPr>
            <a:spLocks noGrp="1"/>
          </p:cNvSpPr>
          <p:nvPr>
            <p:ph type="dt" sz="half" idx="10"/>
          </p:nvPr>
        </p:nvSpPr>
        <p:spPr>
          <a:xfrm>
            <a:off x="457200" y="6356350"/>
            <a:ext cx="2133600" cy="365125"/>
          </a:xfrm>
          <a:prstGeom prst="rect">
            <a:avLst/>
          </a:prstGeom>
        </p:spPr>
        <p:txBody>
          <a:bodyPr/>
          <a:lstStyle>
            <a:lvl1pPr>
              <a:defRPr>
                <a:latin typeface="Trebuchet MS"/>
              </a:defRPr>
            </a:lvl1pPr>
          </a:lstStyle>
          <a:p>
            <a:pPr defTabSz="457200"/>
            <a:fld id="{FCE7A5EC-872A-BD4A-8117-66C774C49C51}" type="datetimeFigureOut">
              <a:rPr lang="en-US" smtClean="0">
                <a:solidFill>
                  <a:prstClr val="black"/>
                </a:solidFill>
              </a:rPr>
              <a:pPr defTabSz="457200"/>
              <a:t>10/20/2014</a:t>
            </a:fld>
            <a:endParaRPr lang="en-US" dirty="0">
              <a:solidFill>
                <a:prstClr val="black"/>
              </a:solidFill>
            </a:endParaRPr>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lvl1pPr>
              <a:defRPr>
                <a:latin typeface="Trebuchet MS"/>
              </a:defRPr>
            </a:lvl1pPr>
          </a:lstStyle>
          <a:p>
            <a:pPr defTabSz="457200"/>
            <a:endParaRPr lang="en-US" dirty="0">
              <a:solidFill>
                <a:prstClr val="black"/>
              </a:solidFill>
            </a:endParaRPr>
          </a:p>
        </p:txBody>
      </p:sp>
      <p:sp>
        <p:nvSpPr>
          <p:cNvPr id="5" name="Slide Number Placeholder 4"/>
          <p:cNvSpPr>
            <a:spLocks noGrp="1"/>
          </p:cNvSpPr>
          <p:nvPr>
            <p:ph type="sldNum" sz="quarter" idx="12"/>
          </p:nvPr>
        </p:nvSpPr>
        <p:spPr/>
        <p:txBody>
          <a:bodyPr/>
          <a:lstStyle/>
          <a:p>
            <a:fld id="{58BE35E3-382A-7A40-B2C0-D0BA156F298B}" type="slidenum">
              <a:rPr smtClean="0">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15126546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5.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image" Target="../media/image6.jpeg"/><Relationship Id="rId2" Type="http://schemas.openxmlformats.org/officeDocument/2006/relationships/slideLayout" Target="../slideLayouts/slideLayout26.xml"/><Relationship Id="rId16" Type="http://schemas.openxmlformats.org/officeDocument/2006/relationships/theme" Target="../theme/theme3.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17" Type="http://schemas.openxmlformats.org/officeDocument/2006/relationships/image" Target="../media/image6.jpeg"/><Relationship Id="rId2" Type="http://schemas.openxmlformats.org/officeDocument/2006/relationships/slideLayout" Target="../slideLayouts/slideLayout41.xml"/><Relationship Id="rId16" Type="http://schemas.openxmlformats.org/officeDocument/2006/relationships/theme" Target="../theme/theme4.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slideLayout" Target="../slideLayouts/slideLayout5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slideLayout" Target="../slideLayouts/slideLayout5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slideLayout" Target="../slideLayouts/slideLayout67.xml"/><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openxmlformats.org/officeDocument/2006/relationships/slideLayout" Target="../slideLayouts/slideLayout66.xml"/><Relationship Id="rId2" Type="http://schemas.openxmlformats.org/officeDocument/2006/relationships/slideLayout" Target="../slideLayouts/slideLayout56.xml"/><Relationship Id="rId16" Type="http://schemas.openxmlformats.org/officeDocument/2006/relationships/image" Target="../media/image2.png"/><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5" Type="http://schemas.openxmlformats.org/officeDocument/2006/relationships/slideLayout" Target="../slideLayouts/slideLayout59.xml"/><Relationship Id="rId15" Type="http://schemas.openxmlformats.org/officeDocument/2006/relationships/image" Target="../media/image8.jpeg"/><Relationship Id="rId10" Type="http://schemas.openxmlformats.org/officeDocument/2006/relationships/slideLayout" Target="../slideLayouts/slideLayout64.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5.xml"/><Relationship Id="rId13" Type="http://schemas.openxmlformats.org/officeDocument/2006/relationships/slideLayout" Target="../slideLayouts/slideLayout80.xml"/><Relationship Id="rId18" Type="http://schemas.openxmlformats.org/officeDocument/2006/relationships/image" Target="../media/image11.png"/><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slideLayout" Target="../slideLayouts/slideLayout79.xml"/><Relationship Id="rId17" Type="http://schemas.openxmlformats.org/officeDocument/2006/relationships/theme" Target="../theme/theme6.xml"/><Relationship Id="rId2" Type="http://schemas.openxmlformats.org/officeDocument/2006/relationships/slideLayout" Target="../slideLayouts/slideLayout69.xml"/><Relationship Id="rId16" Type="http://schemas.openxmlformats.org/officeDocument/2006/relationships/slideLayout" Target="../slideLayouts/slideLayout83.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5" Type="http://schemas.openxmlformats.org/officeDocument/2006/relationships/slideLayout" Target="../slideLayouts/slideLayout82.xml"/><Relationship Id="rId10" Type="http://schemas.openxmlformats.org/officeDocument/2006/relationships/slideLayout" Target="../slideLayouts/slideLayout77.xml"/><Relationship Id="rId19" Type="http://schemas.openxmlformats.org/officeDocument/2006/relationships/image" Target="../media/image12.png"/><Relationship Id="rId4" Type="http://schemas.openxmlformats.org/officeDocument/2006/relationships/slideLayout" Target="../slideLayouts/slideLayout71.xml"/><Relationship Id="rId9" Type="http://schemas.openxmlformats.org/officeDocument/2006/relationships/slideLayout" Target="../slideLayouts/slideLayout76.xml"/><Relationship Id="rId14" Type="http://schemas.openxmlformats.org/officeDocument/2006/relationships/slideLayout" Target="../slideLayouts/slideLayout8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91.xml"/><Relationship Id="rId13" Type="http://schemas.openxmlformats.org/officeDocument/2006/relationships/slideLayout" Target="../slideLayouts/slideLayout96.xml"/><Relationship Id="rId18" Type="http://schemas.openxmlformats.org/officeDocument/2006/relationships/image" Target="../media/image11.png"/><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slideLayout" Target="../slideLayouts/slideLayout95.xml"/><Relationship Id="rId17" Type="http://schemas.openxmlformats.org/officeDocument/2006/relationships/theme" Target="../theme/theme7.xml"/><Relationship Id="rId2" Type="http://schemas.openxmlformats.org/officeDocument/2006/relationships/slideLayout" Target="../slideLayouts/slideLayout85.xml"/><Relationship Id="rId16" Type="http://schemas.openxmlformats.org/officeDocument/2006/relationships/slideLayout" Target="../slideLayouts/slideLayout99.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5" Type="http://schemas.openxmlformats.org/officeDocument/2006/relationships/slideLayout" Target="../slideLayouts/slideLayout98.xml"/><Relationship Id="rId10" Type="http://schemas.openxmlformats.org/officeDocument/2006/relationships/slideLayout" Target="../slideLayouts/slideLayout93.xml"/><Relationship Id="rId19" Type="http://schemas.openxmlformats.org/officeDocument/2006/relationships/image" Target="../media/image12.png"/><Relationship Id="rId4" Type="http://schemas.openxmlformats.org/officeDocument/2006/relationships/slideLayout" Target="../slideLayouts/slideLayout87.xml"/><Relationship Id="rId9" Type="http://schemas.openxmlformats.org/officeDocument/2006/relationships/slideLayout" Target="../slideLayouts/slideLayout92.xml"/><Relationship Id="rId14" Type="http://schemas.openxmlformats.org/officeDocument/2006/relationships/slideLayout" Target="../slideLayouts/slideLayout9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slideLayout" Target="../slideLayouts/slideLayout112.xml"/><Relationship Id="rId18" Type="http://schemas.openxmlformats.org/officeDocument/2006/relationships/image" Target="../media/image12.png"/><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slideLayout" Target="../slideLayouts/slideLayout111.xml"/><Relationship Id="rId17" Type="http://schemas.openxmlformats.org/officeDocument/2006/relationships/image" Target="../media/image11.png"/><Relationship Id="rId2" Type="http://schemas.openxmlformats.org/officeDocument/2006/relationships/slideLayout" Target="../slideLayouts/slideLayout101.xml"/><Relationship Id="rId16" Type="http://schemas.openxmlformats.org/officeDocument/2006/relationships/theme" Target="../theme/theme8.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5" Type="http://schemas.openxmlformats.org/officeDocument/2006/relationships/slideLayout" Target="../slideLayouts/slideLayout11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 Id="rId14" Type="http://schemas.openxmlformats.org/officeDocument/2006/relationships/slideLayout" Target="../slideLayouts/slideLayout1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tx1"/>
        </a:solidFill>
        <a:effectLst/>
      </p:bgPr>
    </p:bg>
    <p:spTree>
      <p:nvGrpSpPr>
        <p:cNvPr id="1" name=""/>
        <p:cNvGrpSpPr/>
        <p:nvPr/>
      </p:nvGrpSpPr>
      <p:grpSpPr>
        <a:xfrm>
          <a:off x="0" y="0"/>
          <a:ext cx="0" cy="0"/>
          <a:chOff x="0" y="0"/>
          <a:chExt cx="0" cy="0"/>
        </a:xfrm>
      </p:grpSpPr>
      <p:pic>
        <p:nvPicPr>
          <p:cNvPr id="9" name="Picture 8" descr="APScience-003.jpg"/>
          <p:cNvPicPr>
            <a:picLocks noChangeAspect="1"/>
          </p:cNvPicPr>
          <p:nvPr userDrawn="1"/>
        </p:nvPicPr>
        <p:blipFill>
          <a:blip r:embed="rId14" cstate="print"/>
          <a:stretch>
            <a:fillRect/>
          </a:stretch>
        </p:blipFill>
        <p:spPr>
          <a:xfrm>
            <a:off x="0" y="0"/>
            <a:ext cx="9144000" cy="742950"/>
          </a:xfrm>
          <a:prstGeom prst="rect">
            <a:avLst/>
          </a:prstGeom>
        </p:spPr>
      </p:pic>
      <p:sp>
        <p:nvSpPr>
          <p:cNvPr id="1026" name="Rectangle 2"/>
          <p:cNvSpPr>
            <a:spLocks noGrp="1" noChangeArrowheads="1"/>
          </p:cNvSpPr>
          <p:nvPr>
            <p:ph type="title"/>
          </p:nvPr>
        </p:nvSpPr>
        <p:spPr bwMode="auto">
          <a:xfrm>
            <a:off x="454949" y="769484"/>
            <a:ext cx="8397600" cy="7048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45470" y="1611137"/>
            <a:ext cx="8407077" cy="323175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52" name="Text Box 28"/>
          <p:cNvSpPr txBox="1">
            <a:spLocks noChangeArrowheads="1"/>
          </p:cNvSpPr>
          <p:nvPr/>
        </p:nvSpPr>
        <p:spPr bwMode="auto">
          <a:xfrm>
            <a:off x="150294" y="6494463"/>
            <a:ext cx="355600" cy="228600"/>
          </a:xfrm>
          <a:prstGeom prst="rect">
            <a:avLst/>
          </a:prstGeom>
          <a:noFill/>
          <a:ln w="9525">
            <a:noFill/>
            <a:miter lim="800000"/>
            <a:headEnd/>
            <a:tailEnd/>
          </a:ln>
          <a:effectLst/>
        </p:spPr>
        <p:txBody>
          <a:bodyPr>
            <a:spAutoFit/>
          </a:bodyPr>
          <a:lstStyle/>
          <a:p>
            <a:pPr>
              <a:defRPr/>
            </a:pPr>
            <a:fld id="{566278A1-ADCF-49F6-9047-C054F7D8E816}" type="slidenum">
              <a:rPr lang="en-US" sz="900">
                <a:solidFill>
                  <a:srgbClr val="808080">
                    <a:lumMod val="75000"/>
                  </a:srgbClr>
                </a:solidFill>
                <a:latin typeface="Arial"/>
                <a:cs typeface="Arial"/>
              </a:rPr>
              <a:pPr>
                <a:defRPr/>
              </a:pPr>
              <a:t>‹#›</a:t>
            </a:fld>
            <a:endParaRPr lang="en-US" sz="900" dirty="0">
              <a:solidFill>
                <a:srgbClr val="808080">
                  <a:lumMod val="75000"/>
                </a:srgbClr>
              </a:solidFill>
              <a:latin typeface="Arial"/>
              <a:cs typeface="Arial"/>
            </a:endParaRPr>
          </a:p>
        </p:txBody>
      </p:sp>
      <p:pic>
        <p:nvPicPr>
          <p:cNvPr id="8" name="Picture 7" descr="CollegeBoard-NoTag.png"/>
          <p:cNvPicPr>
            <a:picLocks noChangeAspect="1"/>
          </p:cNvPicPr>
          <p:nvPr userDrawn="1"/>
        </p:nvPicPr>
        <p:blipFill>
          <a:blip r:embed="rId15" cstate="print"/>
          <a:stretch>
            <a:fillRect/>
          </a:stretch>
        </p:blipFill>
        <p:spPr>
          <a:xfrm>
            <a:off x="7506657" y="6276382"/>
            <a:ext cx="1444627" cy="435387"/>
          </a:xfrm>
          <a:prstGeom prst="rect">
            <a:avLst/>
          </a:prstGeom>
        </p:spPr>
      </p:pic>
    </p:spTree>
    <p:extLst>
      <p:ext uri="{BB962C8B-B14F-4D97-AF65-F5344CB8AC3E}">
        <p14:creationId xmlns:p14="http://schemas.microsoft.com/office/powerpoint/2010/main" val="466958292"/>
      </p:ext>
    </p:extLst>
  </p:cSld>
  <p:clrMap bg1="dk2" tx1="lt1" bg2="dk1" tx2="lt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 id="2147483948" r:id="rId12"/>
  </p:sldLayoutIdLst>
  <p:txStyles>
    <p:titleStyle>
      <a:lvl1pPr algn="l" rtl="0" eaLnBrk="0" fontAlgn="base" hangingPunct="0">
        <a:spcBef>
          <a:spcPct val="0"/>
        </a:spcBef>
        <a:spcAft>
          <a:spcPct val="0"/>
        </a:spcAft>
        <a:defRPr sz="2400" b="1">
          <a:solidFill>
            <a:srgbClr val="000000"/>
          </a:solidFill>
          <a:latin typeface="Arial"/>
          <a:ea typeface="+mj-ea"/>
          <a:cs typeface="Arial"/>
        </a:defRPr>
      </a:lvl1pPr>
      <a:lvl2pPr algn="l" rtl="0" eaLnBrk="0" fontAlgn="base" hangingPunct="0">
        <a:spcBef>
          <a:spcPct val="0"/>
        </a:spcBef>
        <a:spcAft>
          <a:spcPct val="0"/>
        </a:spcAft>
        <a:defRPr sz="2400" b="1">
          <a:solidFill>
            <a:srgbClr val="000000"/>
          </a:solidFill>
          <a:latin typeface="Serifa Std 45 Light" pitchFamily="18" charset="0"/>
        </a:defRPr>
      </a:lvl2pPr>
      <a:lvl3pPr algn="l" rtl="0" eaLnBrk="0" fontAlgn="base" hangingPunct="0">
        <a:spcBef>
          <a:spcPct val="0"/>
        </a:spcBef>
        <a:spcAft>
          <a:spcPct val="0"/>
        </a:spcAft>
        <a:defRPr sz="2400" b="1">
          <a:solidFill>
            <a:srgbClr val="000000"/>
          </a:solidFill>
          <a:latin typeface="Serifa Std 45 Light" pitchFamily="18" charset="0"/>
        </a:defRPr>
      </a:lvl3pPr>
      <a:lvl4pPr algn="l" rtl="0" eaLnBrk="0" fontAlgn="base" hangingPunct="0">
        <a:spcBef>
          <a:spcPct val="0"/>
        </a:spcBef>
        <a:spcAft>
          <a:spcPct val="0"/>
        </a:spcAft>
        <a:defRPr sz="2400" b="1">
          <a:solidFill>
            <a:srgbClr val="000000"/>
          </a:solidFill>
          <a:latin typeface="Serifa Std 45 Light" pitchFamily="18" charset="0"/>
        </a:defRPr>
      </a:lvl4pPr>
      <a:lvl5pPr algn="l" rtl="0" eaLnBrk="0" fontAlgn="base" hangingPunct="0">
        <a:spcBef>
          <a:spcPct val="0"/>
        </a:spcBef>
        <a:spcAft>
          <a:spcPct val="0"/>
        </a:spcAft>
        <a:defRPr sz="2400" b="1">
          <a:solidFill>
            <a:srgbClr val="000000"/>
          </a:solidFill>
          <a:latin typeface="Serifa Std 45 Light" pitchFamily="18" charset="0"/>
        </a:defRPr>
      </a:lvl5pPr>
      <a:lvl6pPr marL="457200" algn="l" rtl="0" fontAlgn="base">
        <a:spcBef>
          <a:spcPct val="0"/>
        </a:spcBef>
        <a:spcAft>
          <a:spcPct val="0"/>
        </a:spcAft>
        <a:defRPr sz="2400" b="1">
          <a:solidFill>
            <a:srgbClr val="000000"/>
          </a:solidFill>
          <a:latin typeface="Serifa Std 45 Light" pitchFamily="18" charset="0"/>
        </a:defRPr>
      </a:lvl6pPr>
      <a:lvl7pPr marL="914400" algn="l" rtl="0" fontAlgn="base">
        <a:spcBef>
          <a:spcPct val="0"/>
        </a:spcBef>
        <a:spcAft>
          <a:spcPct val="0"/>
        </a:spcAft>
        <a:defRPr sz="2400" b="1">
          <a:solidFill>
            <a:srgbClr val="000000"/>
          </a:solidFill>
          <a:latin typeface="Serifa Std 45 Light" pitchFamily="18" charset="0"/>
        </a:defRPr>
      </a:lvl7pPr>
      <a:lvl8pPr marL="1371600" algn="l" rtl="0" fontAlgn="base">
        <a:spcBef>
          <a:spcPct val="0"/>
        </a:spcBef>
        <a:spcAft>
          <a:spcPct val="0"/>
        </a:spcAft>
        <a:defRPr sz="2400" b="1">
          <a:solidFill>
            <a:srgbClr val="000000"/>
          </a:solidFill>
          <a:latin typeface="Serifa Std 45 Light" pitchFamily="18" charset="0"/>
        </a:defRPr>
      </a:lvl8pPr>
      <a:lvl9pPr marL="1828800" algn="l" rtl="0" fontAlgn="base">
        <a:spcBef>
          <a:spcPct val="0"/>
        </a:spcBef>
        <a:spcAft>
          <a:spcPct val="0"/>
        </a:spcAft>
        <a:defRPr sz="2400" b="1">
          <a:solidFill>
            <a:srgbClr val="000000"/>
          </a:solidFill>
          <a:latin typeface="Serifa Std 45 Light" pitchFamily="18" charset="0"/>
        </a:defRPr>
      </a:lvl9pPr>
    </p:titleStyle>
    <p:bodyStyle>
      <a:lvl1pPr marL="228600" indent="-228600" algn="l" rtl="0" eaLnBrk="0" fontAlgn="base" hangingPunct="0">
        <a:spcBef>
          <a:spcPct val="50000"/>
        </a:spcBef>
        <a:spcAft>
          <a:spcPct val="0"/>
        </a:spcAft>
        <a:buClr>
          <a:srgbClr val="156C91"/>
        </a:buClr>
        <a:buFont typeface="Wingdings" charset="2"/>
        <a:buChar char="§"/>
        <a:defRPr sz="2000">
          <a:solidFill>
            <a:srgbClr val="000000"/>
          </a:solidFill>
          <a:latin typeface="Arial"/>
          <a:ea typeface="+mn-ea"/>
          <a:cs typeface="Arial"/>
        </a:defRPr>
      </a:lvl1pPr>
      <a:lvl2pPr marL="568325" indent="-225425" algn="l" rtl="0" eaLnBrk="0" fontAlgn="base" hangingPunct="0">
        <a:spcBef>
          <a:spcPct val="50000"/>
        </a:spcBef>
        <a:spcAft>
          <a:spcPct val="0"/>
        </a:spcAft>
        <a:buClr>
          <a:schemeClr val="accent6">
            <a:lumMod val="60000"/>
            <a:lumOff val="40000"/>
          </a:schemeClr>
        </a:buClr>
        <a:buFont typeface="Arial"/>
        <a:buChar char="•"/>
        <a:defRPr>
          <a:solidFill>
            <a:srgbClr val="000000"/>
          </a:solidFill>
          <a:latin typeface="Arial"/>
          <a:cs typeface="Arial"/>
        </a:defRPr>
      </a:lvl2pPr>
      <a:lvl3pPr marL="911225" indent="-228600" algn="l" rtl="0" eaLnBrk="0" fontAlgn="base" hangingPunct="0">
        <a:spcBef>
          <a:spcPct val="50000"/>
        </a:spcBef>
        <a:spcAft>
          <a:spcPct val="0"/>
        </a:spcAft>
        <a:buClr>
          <a:schemeClr val="bg2"/>
        </a:buClr>
        <a:buFont typeface="Times"/>
        <a:buChar char="–"/>
        <a:defRPr sz="1600">
          <a:solidFill>
            <a:srgbClr val="000000"/>
          </a:solidFill>
          <a:latin typeface="Arial"/>
          <a:cs typeface="Arial"/>
        </a:defRPr>
      </a:lvl3pPr>
      <a:lvl4pPr marL="1254125" indent="-228600" algn="l" rtl="0" eaLnBrk="0" fontAlgn="base" hangingPunct="0">
        <a:spcBef>
          <a:spcPct val="50000"/>
        </a:spcBef>
        <a:spcAft>
          <a:spcPct val="0"/>
        </a:spcAft>
        <a:buClr>
          <a:srgbClr val="000099"/>
        </a:buClr>
        <a:buFont typeface="Times"/>
        <a:buChar char="•"/>
        <a:defRPr sz="1400">
          <a:solidFill>
            <a:srgbClr val="000000"/>
          </a:solidFill>
          <a:latin typeface="Arial"/>
          <a:cs typeface="Arial"/>
        </a:defRPr>
      </a:lvl4pPr>
      <a:lvl5pPr marL="1597025" indent="-228600" algn="l" rtl="0" eaLnBrk="0" fontAlgn="base" hangingPunct="0">
        <a:spcBef>
          <a:spcPct val="50000"/>
        </a:spcBef>
        <a:spcAft>
          <a:spcPct val="0"/>
        </a:spcAft>
        <a:buClr>
          <a:srgbClr val="000099"/>
        </a:buClr>
        <a:buSzPct val="120000"/>
        <a:buFont typeface="Times"/>
        <a:buChar char="◦"/>
        <a:defRPr sz="1200">
          <a:solidFill>
            <a:srgbClr val="000000"/>
          </a:solidFill>
          <a:latin typeface="Arial"/>
          <a:cs typeface="Arial"/>
        </a:defRPr>
      </a:lvl5pPr>
      <a:lvl6pPr marL="2054225" indent="-228600" algn="l" rtl="0" fontAlgn="base">
        <a:spcBef>
          <a:spcPct val="50000"/>
        </a:spcBef>
        <a:spcAft>
          <a:spcPct val="0"/>
        </a:spcAft>
        <a:buClr>
          <a:srgbClr val="000099"/>
        </a:buClr>
        <a:buSzPct val="120000"/>
        <a:buFont typeface="Times" pitchFamily="18" charset="0"/>
        <a:buChar char="◦"/>
        <a:defRPr sz="1200">
          <a:solidFill>
            <a:srgbClr val="000000"/>
          </a:solidFill>
          <a:latin typeface="+mn-lt"/>
        </a:defRPr>
      </a:lvl6pPr>
      <a:lvl7pPr marL="2511425" indent="-228600" algn="l" rtl="0" fontAlgn="base">
        <a:spcBef>
          <a:spcPct val="50000"/>
        </a:spcBef>
        <a:spcAft>
          <a:spcPct val="0"/>
        </a:spcAft>
        <a:buClr>
          <a:srgbClr val="000099"/>
        </a:buClr>
        <a:buSzPct val="120000"/>
        <a:buFont typeface="Times" pitchFamily="18" charset="0"/>
        <a:buChar char="◦"/>
        <a:defRPr sz="1200">
          <a:solidFill>
            <a:srgbClr val="000000"/>
          </a:solidFill>
          <a:latin typeface="+mn-lt"/>
        </a:defRPr>
      </a:lvl7pPr>
      <a:lvl8pPr marL="2968625" indent="-228600" algn="l" rtl="0" fontAlgn="base">
        <a:spcBef>
          <a:spcPct val="50000"/>
        </a:spcBef>
        <a:spcAft>
          <a:spcPct val="0"/>
        </a:spcAft>
        <a:buClr>
          <a:srgbClr val="000099"/>
        </a:buClr>
        <a:buSzPct val="120000"/>
        <a:buFont typeface="Times" pitchFamily="18" charset="0"/>
        <a:buChar char="◦"/>
        <a:defRPr sz="1200">
          <a:solidFill>
            <a:srgbClr val="000000"/>
          </a:solidFill>
          <a:latin typeface="+mn-lt"/>
        </a:defRPr>
      </a:lvl8pPr>
      <a:lvl9pPr marL="3425825" indent="-228600" algn="l" rtl="0" fontAlgn="base">
        <a:spcBef>
          <a:spcPct val="50000"/>
        </a:spcBef>
        <a:spcAft>
          <a:spcPct val="0"/>
        </a:spcAft>
        <a:buClr>
          <a:srgbClr val="000099"/>
        </a:buClr>
        <a:buSzPct val="120000"/>
        <a:buFont typeface="Times" pitchFamily="18" charset="0"/>
        <a:buChar char="◦"/>
        <a:defRPr sz="1200">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5088" y="49213"/>
            <a:ext cx="8953500" cy="7048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333375" y="1243013"/>
            <a:ext cx="8305800" cy="40306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1" name="Line 7"/>
          <p:cNvSpPr>
            <a:spLocks noChangeShapeType="1"/>
          </p:cNvSpPr>
          <p:nvPr/>
        </p:nvSpPr>
        <p:spPr bwMode="auto">
          <a:xfrm>
            <a:off x="0" y="6315075"/>
            <a:ext cx="9144000" cy="0"/>
          </a:xfrm>
          <a:prstGeom prst="line">
            <a:avLst/>
          </a:prstGeom>
          <a:noFill/>
          <a:ln w="38100">
            <a:solidFill>
              <a:schemeClr val="accent1">
                <a:lumMod val="60000"/>
                <a:lumOff val="40000"/>
              </a:schemeClr>
            </a:solidFill>
            <a:round/>
            <a:headEnd/>
            <a:tailEnd/>
          </a:ln>
          <a:effectLst/>
        </p:spPr>
        <p:txBody>
          <a:bodyPr wrap="none" anchor="ctr"/>
          <a:lstStyle/>
          <a:p>
            <a:pPr>
              <a:defRPr/>
            </a:pPr>
            <a:endParaRPr lang="en-US" sz="900" dirty="0">
              <a:solidFill>
                <a:srgbClr val="000000"/>
              </a:solidFill>
              <a:latin typeface="Times" pitchFamily="18" charset="0"/>
            </a:endParaRPr>
          </a:p>
        </p:txBody>
      </p:sp>
      <p:sp>
        <p:nvSpPr>
          <p:cNvPr id="1052" name="Text Box 28"/>
          <p:cNvSpPr txBox="1">
            <a:spLocks noChangeArrowheads="1"/>
          </p:cNvSpPr>
          <p:nvPr/>
        </p:nvSpPr>
        <p:spPr bwMode="auto">
          <a:xfrm>
            <a:off x="4216400" y="6494463"/>
            <a:ext cx="355600" cy="228600"/>
          </a:xfrm>
          <a:prstGeom prst="rect">
            <a:avLst/>
          </a:prstGeom>
          <a:noFill/>
          <a:ln w="9525">
            <a:noFill/>
            <a:miter lim="800000"/>
            <a:headEnd/>
            <a:tailEnd/>
          </a:ln>
          <a:effectLst/>
        </p:spPr>
        <p:txBody>
          <a:bodyPr>
            <a:spAutoFit/>
          </a:bodyPr>
          <a:lstStyle/>
          <a:p>
            <a:pPr algn="ctr">
              <a:defRPr/>
            </a:pPr>
            <a:fld id="{566278A1-ADCF-49F6-9047-C054F7D8E816}" type="slidenum">
              <a:rPr lang="en-US" sz="900">
                <a:solidFill>
                  <a:srgbClr val="000000"/>
                </a:solidFill>
                <a:latin typeface="Serifa Std 45 Light" pitchFamily="18" charset="0"/>
              </a:rPr>
              <a:pPr algn="ctr">
                <a:defRPr/>
              </a:pPr>
              <a:t>‹#›</a:t>
            </a:fld>
            <a:endParaRPr lang="en-US" sz="900" dirty="0">
              <a:solidFill>
                <a:srgbClr val="000000"/>
              </a:solidFill>
              <a:latin typeface="Times" pitchFamily="18" charset="0"/>
            </a:endParaRPr>
          </a:p>
        </p:txBody>
      </p:sp>
      <p:sp>
        <p:nvSpPr>
          <p:cNvPr id="1062" name="Line 38"/>
          <p:cNvSpPr>
            <a:spLocks noChangeShapeType="1"/>
          </p:cNvSpPr>
          <p:nvPr/>
        </p:nvSpPr>
        <p:spPr bwMode="auto">
          <a:xfrm>
            <a:off x="0" y="809625"/>
            <a:ext cx="9144000" cy="0"/>
          </a:xfrm>
          <a:prstGeom prst="line">
            <a:avLst/>
          </a:prstGeom>
          <a:noFill/>
          <a:ln w="38100">
            <a:solidFill>
              <a:schemeClr val="accent1">
                <a:lumMod val="60000"/>
                <a:lumOff val="40000"/>
              </a:schemeClr>
            </a:solidFill>
            <a:round/>
            <a:headEnd/>
            <a:tailEnd/>
          </a:ln>
          <a:effectLst/>
        </p:spPr>
        <p:txBody>
          <a:bodyPr wrap="none" anchor="ctr"/>
          <a:lstStyle/>
          <a:p>
            <a:pPr>
              <a:defRPr/>
            </a:pPr>
            <a:endParaRPr lang="en-US" sz="900" dirty="0">
              <a:solidFill>
                <a:srgbClr val="000000"/>
              </a:solidFill>
              <a:latin typeface="Times" pitchFamily="18" charset="0"/>
            </a:endParaRPr>
          </a:p>
        </p:txBody>
      </p:sp>
      <p:pic>
        <p:nvPicPr>
          <p:cNvPr id="2" name="Picture 9" descr="cb_logo_inspiring_small_gray"/>
          <p:cNvPicPr>
            <a:picLocks noChangeAspect="1" noChangeArrowheads="1"/>
          </p:cNvPicPr>
          <p:nvPr/>
        </p:nvPicPr>
        <p:blipFill>
          <a:blip r:embed="rId14" cstate="print"/>
          <a:srcRect/>
          <a:stretch>
            <a:fillRect/>
          </a:stretch>
        </p:blipFill>
        <p:spPr bwMode="auto">
          <a:xfrm>
            <a:off x="193675" y="6343650"/>
            <a:ext cx="1758950" cy="504825"/>
          </a:xfrm>
          <a:prstGeom prst="rect">
            <a:avLst/>
          </a:prstGeom>
          <a:noFill/>
          <a:ln w="9525">
            <a:noFill/>
            <a:miter lim="800000"/>
            <a:headEnd/>
            <a:tailEnd/>
          </a:ln>
        </p:spPr>
      </p:pic>
    </p:spTree>
    <p:extLst>
      <p:ext uri="{BB962C8B-B14F-4D97-AF65-F5344CB8AC3E}">
        <p14:creationId xmlns:p14="http://schemas.microsoft.com/office/powerpoint/2010/main" val="77446293"/>
      </p:ext>
    </p:extLst>
  </p:cSld>
  <p:clrMap bg1="dk2" tx1="lt1" bg2="dk1" tx2="lt2" accent1="accent1" accent2="accent2" accent3="accent3" accent4="accent4" accent5="accent5" accent6="accent6" hlink="hlink" folHlink="folHlink"/>
  <p:sldLayoutIdLst>
    <p:sldLayoutId id="2147483950" r:id="rId1"/>
    <p:sldLayoutId id="2147483951" r:id="rId2"/>
    <p:sldLayoutId id="2147483952" r:id="rId3"/>
    <p:sldLayoutId id="2147483953" r:id="rId4"/>
    <p:sldLayoutId id="2147483954" r:id="rId5"/>
    <p:sldLayoutId id="2147483955" r:id="rId6"/>
    <p:sldLayoutId id="2147483956" r:id="rId7"/>
    <p:sldLayoutId id="2147483957" r:id="rId8"/>
    <p:sldLayoutId id="2147483958" r:id="rId9"/>
    <p:sldLayoutId id="2147483959" r:id="rId10"/>
    <p:sldLayoutId id="2147483960" r:id="rId11"/>
    <p:sldLayoutId id="2147483961" r:id="rId12"/>
  </p:sldLayoutIdLst>
  <p:txStyles>
    <p:titleStyle>
      <a:lvl1pPr algn="l" rtl="0" eaLnBrk="0" fontAlgn="base" hangingPunct="0">
        <a:spcBef>
          <a:spcPct val="0"/>
        </a:spcBef>
        <a:spcAft>
          <a:spcPct val="0"/>
        </a:spcAft>
        <a:defRPr sz="2400" b="1">
          <a:solidFill>
            <a:srgbClr val="000000"/>
          </a:solidFill>
          <a:latin typeface="+mj-lt"/>
          <a:ea typeface="+mj-ea"/>
          <a:cs typeface="+mj-cs"/>
        </a:defRPr>
      </a:lvl1pPr>
      <a:lvl2pPr algn="l" rtl="0" eaLnBrk="0" fontAlgn="base" hangingPunct="0">
        <a:spcBef>
          <a:spcPct val="0"/>
        </a:spcBef>
        <a:spcAft>
          <a:spcPct val="0"/>
        </a:spcAft>
        <a:defRPr sz="2400" b="1">
          <a:solidFill>
            <a:srgbClr val="000000"/>
          </a:solidFill>
          <a:latin typeface="Serifa Std 45 Light" pitchFamily="18" charset="0"/>
        </a:defRPr>
      </a:lvl2pPr>
      <a:lvl3pPr algn="l" rtl="0" eaLnBrk="0" fontAlgn="base" hangingPunct="0">
        <a:spcBef>
          <a:spcPct val="0"/>
        </a:spcBef>
        <a:spcAft>
          <a:spcPct val="0"/>
        </a:spcAft>
        <a:defRPr sz="2400" b="1">
          <a:solidFill>
            <a:srgbClr val="000000"/>
          </a:solidFill>
          <a:latin typeface="Serifa Std 45 Light" pitchFamily="18" charset="0"/>
        </a:defRPr>
      </a:lvl3pPr>
      <a:lvl4pPr algn="l" rtl="0" eaLnBrk="0" fontAlgn="base" hangingPunct="0">
        <a:spcBef>
          <a:spcPct val="0"/>
        </a:spcBef>
        <a:spcAft>
          <a:spcPct val="0"/>
        </a:spcAft>
        <a:defRPr sz="2400" b="1">
          <a:solidFill>
            <a:srgbClr val="000000"/>
          </a:solidFill>
          <a:latin typeface="Serifa Std 45 Light" pitchFamily="18" charset="0"/>
        </a:defRPr>
      </a:lvl4pPr>
      <a:lvl5pPr algn="l" rtl="0" eaLnBrk="0" fontAlgn="base" hangingPunct="0">
        <a:spcBef>
          <a:spcPct val="0"/>
        </a:spcBef>
        <a:spcAft>
          <a:spcPct val="0"/>
        </a:spcAft>
        <a:defRPr sz="2400" b="1">
          <a:solidFill>
            <a:srgbClr val="000000"/>
          </a:solidFill>
          <a:latin typeface="Serifa Std 45 Light" pitchFamily="18" charset="0"/>
        </a:defRPr>
      </a:lvl5pPr>
      <a:lvl6pPr marL="457200" algn="l" rtl="0" fontAlgn="base">
        <a:spcBef>
          <a:spcPct val="0"/>
        </a:spcBef>
        <a:spcAft>
          <a:spcPct val="0"/>
        </a:spcAft>
        <a:defRPr sz="2400" b="1">
          <a:solidFill>
            <a:srgbClr val="000000"/>
          </a:solidFill>
          <a:latin typeface="Serifa Std 45 Light" pitchFamily="18" charset="0"/>
        </a:defRPr>
      </a:lvl6pPr>
      <a:lvl7pPr marL="914400" algn="l" rtl="0" fontAlgn="base">
        <a:spcBef>
          <a:spcPct val="0"/>
        </a:spcBef>
        <a:spcAft>
          <a:spcPct val="0"/>
        </a:spcAft>
        <a:defRPr sz="2400" b="1">
          <a:solidFill>
            <a:srgbClr val="000000"/>
          </a:solidFill>
          <a:latin typeface="Serifa Std 45 Light" pitchFamily="18" charset="0"/>
        </a:defRPr>
      </a:lvl7pPr>
      <a:lvl8pPr marL="1371600" algn="l" rtl="0" fontAlgn="base">
        <a:spcBef>
          <a:spcPct val="0"/>
        </a:spcBef>
        <a:spcAft>
          <a:spcPct val="0"/>
        </a:spcAft>
        <a:defRPr sz="2400" b="1">
          <a:solidFill>
            <a:srgbClr val="000000"/>
          </a:solidFill>
          <a:latin typeface="Serifa Std 45 Light" pitchFamily="18" charset="0"/>
        </a:defRPr>
      </a:lvl8pPr>
      <a:lvl9pPr marL="1828800" algn="l" rtl="0" fontAlgn="base">
        <a:spcBef>
          <a:spcPct val="0"/>
        </a:spcBef>
        <a:spcAft>
          <a:spcPct val="0"/>
        </a:spcAft>
        <a:defRPr sz="2400" b="1">
          <a:solidFill>
            <a:srgbClr val="000000"/>
          </a:solidFill>
          <a:latin typeface="Serifa Std 45 Light" pitchFamily="18" charset="0"/>
        </a:defRPr>
      </a:lvl9pPr>
    </p:titleStyle>
    <p:bodyStyle>
      <a:lvl1pPr marL="228600" indent="-228600" algn="l" rtl="0" eaLnBrk="0" fontAlgn="base" hangingPunct="0">
        <a:spcBef>
          <a:spcPct val="50000"/>
        </a:spcBef>
        <a:spcAft>
          <a:spcPct val="0"/>
        </a:spcAft>
        <a:buClr>
          <a:srgbClr val="000099"/>
        </a:buClr>
        <a:buFont typeface="Wingdings 3" pitchFamily="18" charset="2"/>
        <a:buChar char="}"/>
        <a:defRPr sz="2000">
          <a:solidFill>
            <a:srgbClr val="000000"/>
          </a:solidFill>
          <a:latin typeface="+mn-lt"/>
          <a:ea typeface="+mn-ea"/>
          <a:cs typeface="+mn-cs"/>
        </a:defRPr>
      </a:lvl1pPr>
      <a:lvl2pPr marL="568325" indent="-225425" algn="l" rtl="0" eaLnBrk="0" fontAlgn="base" hangingPunct="0">
        <a:spcBef>
          <a:spcPct val="50000"/>
        </a:spcBef>
        <a:spcAft>
          <a:spcPct val="0"/>
        </a:spcAft>
        <a:buClr>
          <a:srgbClr val="000099"/>
        </a:buClr>
        <a:buFont typeface="Wingdings 3" pitchFamily="18" charset="2"/>
        <a:buChar char="î"/>
        <a:defRPr>
          <a:solidFill>
            <a:srgbClr val="000000"/>
          </a:solidFill>
          <a:latin typeface="+mn-lt"/>
        </a:defRPr>
      </a:lvl2pPr>
      <a:lvl3pPr marL="911225" indent="-228600" algn="l" rtl="0" eaLnBrk="0" fontAlgn="base" hangingPunct="0">
        <a:spcBef>
          <a:spcPct val="50000"/>
        </a:spcBef>
        <a:spcAft>
          <a:spcPct val="0"/>
        </a:spcAft>
        <a:buClr>
          <a:srgbClr val="000099"/>
        </a:buClr>
        <a:buFont typeface="Times"/>
        <a:buChar char="–"/>
        <a:defRPr sz="1600">
          <a:solidFill>
            <a:srgbClr val="000000"/>
          </a:solidFill>
          <a:latin typeface="+mn-lt"/>
        </a:defRPr>
      </a:lvl3pPr>
      <a:lvl4pPr marL="1254125" indent="-228600" algn="l" rtl="0" eaLnBrk="0" fontAlgn="base" hangingPunct="0">
        <a:spcBef>
          <a:spcPct val="50000"/>
        </a:spcBef>
        <a:spcAft>
          <a:spcPct val="0"/>
        </a:spcAft>
        <a:buClr>
          <a:srgbClr val="000099"/>
        </a:buClr>
        <a:buFont typeface="Times"/>
        <a:buChar char="•"/>
        <a:defRPr sz="1400">
          <a:solidFill>
            <a:srgbClr val="000000"/>
          </a:solidFill>
          <a:latin typeface="+mn-lt"/>
        </a:defRPr>
      </a:lvl4pPr>
      <a:lvl5pPr marL="1597025" indent="-228600" algn="l" rtl="0" eaLnBrk="0" fontAlgn="base" hangingPunct="0">
        <a:spcBef>
          <a:spcPct val="50000"/>
        </a:spcBef>
        <a:spcAft>
          <a:spcPct val="0"/>
        </a:spcAft>
        <a:buClr>
          <a:srgbClr val="000099"/>
        </a:buClr>
        <a:buSzPct val="120000"/>
        <a:buFont typeface="Times"/>
        <a:buChar char="◦"/>
        <a:defRPr sz="1200">
          <a:solidFill>
            <a:srgbClr val="000000"/>
          </a:solidFill>
          <a:latin typeface="+mn-lt"/>
        </a:defRPr>
      </a:lvl5pPr>
      <a:lvl6pPr marL="2054225" indent="-228600" algn="l" rtl="0" fontAlgn="base">
        <a:spcBef>
          <a:spcPct val="50000"/>
        </a:spcBef>
        <a:spcAft>
          <a:spcPct val="0"/>
        </a:spcAft>
        <a:buClr>
          <a:srgbClr val="000099"/>
        </a:buClr>
        <a:buSzPct val="120000"/>
        <a:buFont typeface="Times" pitchFamily="18" charset="0"/>
        <a:buChar char="◦"/>
        <a:defRPr sz="1200">
          <a:solidFill>
            <a:srgbClr val="000000"/>
          </a:solidFill>
          <a:latin typeface="+mn-lt"/>
        </a:defRPr>
      </a:lvl6pPr>
      <a:lvl7pPr marL="2511425" indent="-228600" algn="l" rtl="0" fontAlgn="base">
        <a:spcBef>
          <a:spcPct val="50000"/>
        </a:spcBef>
        <a:spcAft>
          <a:spcPct val="0"/>
        </a:spcAft>
        <a:buClr>
          <a:srgbClr val="000099"/>
        </a:buClr>
        <a:buSzPct val="120000"/>
        <a:buFont typeface="Times" pitchFamily="18" charset="0"/>
        <a:buChar char="◦"/>
        <a:defRPr sz="1200">
          <a:solidFill>
            <a:srgbClr val="000000"/>
          </a:solidFill>
          <a:latin typeface="+mn-lt"/>
        </a:defRPr>
      </a:lvl7pPr>
      <a:lvl8pPr marL="2968625" indent="-228600" algn="l" rtl="0" fontAlgn="base">
        <a:spcBef>
          <a:spcPct val="50000"/>
        </a:spcBef>
        <a:spcAft>
          <a:spcPct val="0"/>
        </a:spcAft>
        <a:buClr>
          <a:srgbClr val="000099"/>
        </a:buClr>
        <a:buSzPct val="120000"/>
        <a:buFont typeface="Times" pitchFamily="18" charset="0"/>
        <a:buChar char="◦"/>
        <a:defRPr sz="1200">
          <a:solidFill>
            <a:srgbClr val="000000"/>
          </a:solidFill>
          <a:latin typeface="+mn-lt"/>
        </a:defRPr>
      </a:lvl8pPr>
      <a:lvl9pPr marL="3425825" indent="-228600" algn="l" rtl="0" fontAlgn="base">
        <a:spcBef>
          <a:spcPct val="50000"/>
        </a:spcBef>
        <a:spcAft>
          <a:spcPct val="0"/>
        </a:spcAft>
        <a:buClr>
          <a:srgbClr val="000099"/>
        </a:buClr>
        <a:buSzPct val="120000"/>
        <a:buFont typeface="Times" pitchFamily="18" charset="0"/>
        <a:buChar char="◦"/>
        <a:defRPr sz="1200">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7" cstate="print"/>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100138" y="652463"/>
            <a:ext cx="7467600" cy="1143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1100138" y="2065338"/>
            <a:ext cx="7586662" cy="4060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Slide Number Placeholder 5"/>
          <p:cNvSpPr>
            <a:spLocks noGrp="1"/>
          </p:cNvSpPr>
          <p:nvPr>
            <p:ph type="sldNum" sz="quarter" idx="4"/>
          </p:nvPr>
        </p:nvSpPr>
        <p:spPr>
          <a:xfrm>
            <a:off x="76200" y="6415088"/>
            <a:ext cx="584200" cy="365125"/>
          </a:xfrm>
          <a:prstGeom prst="rect">
            <a:avLst/>
          </a:prstGeom>
        </p:spPr>
        <p:txBody>
          <a:bodyPr vert="horz" wrap="square" lIns="91440" tIns="45720" rIns="91440" bIns="45720" numCol="1" anchor="ctr" anchorCtr="0" compatLnSpc="1">
            <a:prstTxWarp prst="textNoShape">
              <a:avLst/>
            </a:prstTxWarp>
          </a:bodyPr>
          <a:lstStyle>
            <a:lvl1pPr>
              <a:defRPr sz="1000">
                <a:solidFill>
                  <a:srgbClr val="898989"/>
                </a:solidFill>
                <a:latin typeface="Trebuchet MS" pitchFamily="34" charset="0"/>
              </a:defRPr>
            </a:lvl1pPr>
          </a:lstStyle>
          <a:p>
            <a:pPr eaLnBrk="0" hangingPunct="0"/>
            <a:fld id="{AC425AC2-8585-438E-8A07-443F2625825F}" type="slidenum">
              <a:rPr lang="en-US"/>
              <a:pPr eaLnBrk="0" hangingPunct="0"/>
              <a:t>‹#›</a:t>
            </a:fld>
            <a:endParaRPr lang="en-US"/>
          </a:p>
        </p:txBody>
      </p:sp>
    </p:spTree>
    <p:extLst>
      <p:ext uri="{BB962C8B-B14F-4D97-AF65-F5344CB8AC3E}">
        <p14:creationId xmlns:p14="http://schemas.microsoft.com/office/powerpoint/2010/main" val="552104262"/>
      </p:ext>
    </p:extLst>
  </p:cSld>
  <p:clrMap bg1="lt1" tx1="dk1" bg2="lt2" tx2="dk2" accent1="accent1" accent2="accent2" accent3="accent3" accent4="accent4" accent5="accent5" accent6="accent6" hlink="hlink" folHlink="folHlink"/>
  <p:sldLayoutIdLst>
    <p:sldLayoutId id="2147483976" r:id="rId1"/>
    <p:sldLayoutId id="2147483977" r:id="rId2"/>
    <p:sldLayoutId id="2147483978" r:id="rId3"/>
    <p:sldLayoutId id="2147483979" r:id="rId4"/>
    <p:sldLayoutId id="2147483980" r:id="rId5"/>
    <p:sldLayoutId id="2147483981" r:id="rId6"/>
    <p:sldLayoutId id="2147483982" r:id="rId7"/>
    <p:sldLayoutId id="2147483983" r:id="rId8"/>
    <p:sldLayoutId id="2147483984" r:id="rId9"/>
    <p:sldLayoutId id="2147483985" r:id="rId10"/>
    <p:sldLayoutId id="2147483986" r:id="rId11"/>
    <p:sldLayoutId id="2147483987" r:id="rId12"/>
    <p:sldLayoutId id="2147483988" r:id="rId13"/>
    <p:sldLayoutId id="2147483989" r:id="rId14"/>
    <p:sldLayoutId id="2147483990" r:id="rId15"/>
  </p:sldLayoutIdLst>
  <p:timing>
    <p:tnLst>
      <p:par>
        <p:cTn id="1" dur="indefinite" restart="never" nodeType="tmRoot"/>
      </p:par>
    </p:tnLst>
  </p:timing>
  <p:txStyles>
    <p:titleStyle>
      <a:lvl1pPr algn="l" defTabSz="457200" rtl="0" eaLnBrk="1" fontAlgn="base" hangingPunct="1">
        <a:spcBef>
          <a:spcPct val="0"/>
        </a:spcBef>
        <a:spcAft>
          <a:spcPct val="0"/>
        </a:spcAft>
        <a:defRPr sz="3000" b="1" kern="1200">
          <a:solidFill>
            <a:schemeClr val="tx1"/>
          </a:solidFill>
          <a:latin typeface="Trebuchet MS"/>
          <a:ea typeface="ＭＳ Ｐゴシック" charset="0"/>
          <a:cs typeface="Trebuchet MS"/>
        </a:defRPr>
      </a:lvl1pPr>
      <a:lvl2pPr algn="l" defTabSz="457200" rtl="0" eaLnBrk="1" fontAlgn="base" hangingPunct="1">
        <a:spcBef>
          <a:spcPct val="0"/>
        </a:spcBef>
        <a:spcAft>
          <a:spcPct val="0"/>
        </a:spcAft>
        <a:defRPr sz="3000" b="1">
          <a:solidFill>
            <a:schemeClr val="tx1"/>
          </a:solidFill>
          <a:latin typeface="Trebuchet MS" pitchFamily="34" charset="0"/>
          <a:ea typeface="ＭＳ Ｐゴシック" charset="0"/>
          <a:cs typeface="Trebuchet MS" pitchFamily="34" charset="0"/>
        </a:defRPr>
      </a:lvl2pPr>
      <a:lvl3pPr algn="l" defTabSz="457200" rtl="0" eaLnBrk="1" fontAlgn="base" hangingPunct="1">
        <a:spcBef>
          <a:spcPct val="0"/>
        </a:spcBef>
        <a:spcAft>
          <a:spcPct val="0"/>
        </a:spcAft>
        <a:defRPr sz="3000" b="1">
          <a:solidFill>
            <a:schemeClr val="tx1"/>
          </a:solidFill>
          <a:latin typeface="Trebuchet MS" pitchFamily="34" charset="0"/>
          <a:ea typeface="ＭＳ Ｐゴシック" charset="0"/>
          <a:cs typeface="Trebuchet MS" pitchFamily="34" charset="0"/>
        </a:defRPr>
      </a:lvl3pPr>
      <a:lvl4pPr algn="l" defTabSz="457200" rtl="0" eaLnBrk="1" fontAlgn="base" hangingPunct="1">
        <a:spcBef>
          <a:spcPct val="0"/>
        </a:spcBef>
        <a:spcAft>
          <a:spcPct val="0"/>
        </a:spcAft>
        <a:defRPr sz="3000" b="1">
          <a:solidFill>
            <a:schemeClr val="tx1"/>
          </a:solidFill>
          <a:latin typeface="Trebuchet MS" pitchFamily="34" charset="0"/>
          <a:ea typeface="ＭＳ Ｐゴシック" charset="0"/>
          <a:cs typeface="Trebuchet MS" pitchFamily="34" charset="0"/>
        </a:defRPr>
      </a:lvl4pPr>
      <a:lvl5pPr algn="l" defTabSz="457200" rtl="0" eaLnBrk="1" fontAlgn="base" hangingPunct="1">
        <a:spcBef>
          <a:spcPct val="0"/>
        </a:spcBef>
        <a:spcAft>
          <a:spcPct val="0"/>
        </a:spcAft>
        <a:defRPr sz="3000" b="1">
          <a:solidFill>
            <a:schemeClr val="tx1"/>
          </a:solidFill>
          <a:latin typeface="Trebuchet MS" pitchFamily="34" charset="0"/>
          <a:ea typeface="ＭＳ Ｐゴシック" charset="0"/>
          <a:cs typeface="Trebuchet MS" pitchFamily="34" charset="0"/>
        </a:defRPr>
      </a:lvl5pPr>
      <a:lvl6pPr marL="457200" algn="l" defTabSz="457200" rtl="0" eaLnBrk="1" fontAlgn="base" hangingPunct="1">
        <a:spcBef>
          <a:spcPct val="0"/>
        </a:spcBef>
        <a:spcAft>
          <a:spcPct val="0"/>
        </a:spcAft>
        <a:defRPr sz="3000" b="1">
          <a:solidFill>
            <a:schemeClr val="tx1"/>
          </a:solidFill>
          <a:latin typeface="Trebuchet MS" pitchFamily="34" charset="0"/>
          <a:ea typeface="Trebuchet MS" pitchFamily="34" charset="0"/>
          <a:cs typeface="Trebuchet MS" pitchFamily="34" charset="0"/>
        </a:defRPr>
      </a:lvl6pPr>
      <a:lvl7pPr marL="914400" algn="l" defTabSz="457200" rtl="0" eaLnBrk="1" fontAlgn="base" hangingPunct="1">
        <a:spcBef>
          <a:spcPct val="0"/>
        </a:spcBef>
        <a:spcAft>
          <a:spcPct val="0"/>
        </a:spcAft>
        <a:defRPr sz="3000" b="1">
          <a:solidFill>
            <a:schemeClr val="tx1"/>
          </a:solidFill>
          <a:latin typeface="Trebuchet MS" pitchFamily="34" charset="0"/>
          <a:ea typeface="Trebuchet MS" pitchFamily="34" charset="0"/>
          <a:cs typeface="Trebuchet MS" pitchFamily="34" charset="0"/>
        </a:defRPr>
      </a:lvl7pPr>
      <a:lvl8pPr marL="1371600" algn="l" defTabSz="457200" rtl="0" eaLnBrk="1" fontAlgn="base" hangingPunct="1">
        <a:spcBef>
          <a:spcPct val="0"/>
        </a:spcBef>
        <a:spcAft>
          <a:spcPct val="0"/>
        </a:spcAft>
        <a:defRPr sz="3000" b="1">
          <a:solidFill>
            <a:schemeClr val="tx1"/>
          </a:solidFill>
          <a:latin typeface="Trebuchet MS" pitchFamily="34" charset="0"/>
          <a:ea typeface="Trebuchet MS" pitchFamily="34" charset="0"/>
          <a:cs typeface="Trebuchet MS" pitchFamily="34" charset="0"/>
        </a:defRPr>
      </a:lvl8pPr>
      <a:lvl9pPr marL="1828800" algn="l" defTabSz="457200" rtl="0" eaLnBrk="1" fontAlgn="base" hangingPunct="1">
        <a:spcBef>
          <a:spcPct val="0"/>
        </a:spcBef>
        <a:spcAft>
          <a:spcPct val="0"/>
        </a:spcAft>
        <a:defRPr sz="3000" b="1">
          <a:solidFill>
            <a:schemeClr val="tx1"/>
          </a:solidFill>
          <a:latin typeface="Trebuchet MS" pitchFamily="34" charset="0"/>
          <a:ea typeface="Trebuchet MS" pitchFamily="34" charset="0"/>
          <a:cs typeface="Trebuchet MS" pitchFamily="34" charset="0"/>
        </a:defRPr>
      </a:lvl9pPr>
    </p:titleStyle>
    <p:bodyStyle>
      <a:lvl1pPr marL="228600" indent="-228600" algn="l" defTabSz="457200" rtl="0" eaLnBrk="1" fontAlgn="base" hangingPunct="1">
        <a:spcBef>
          <a:spcPts val="1000"/>
        </a:spcBef>
        <a:spcAft>
          <a:spcPct val="0"/>
        </a:spcAft>
        <a:buClr>
          <a:srgbClr val="AB0635"/>
        </a:buClr>
        <a:buFont typeface="Wingdings" pitchFamily="2" charset="2"/>
        <a:buChar char="§"/>
        <a:defRPr sz="2400" kern="1200">
          <a:solidFill>
            <a:schemeClr val="tx1"/>
          </a:solidFill>
          <a:latin typeface="Trebuchet MS"/>
          <a:ea typeface="ＭＳ Ｐゴシック" charset="0"/>
          <a:cs typeface="Trebuchet MS"/>
        </a:defRPr>
      </a:lvl1pPr>
      <a:lvl2pPr marL="515938" indent="-287338" algn="l" defTabSz="457200" rtl="0" eaLnBrk="1" fontAlgn="base" hangingPunct="1">
        <a:spcBef>
          <a:spcPct val="20000"/>
        </a:spcBef>
        <a:spcAft>
          <a:spcPct val="0"/>
        </a:spcAft>
        <a:buFont typeface="Arial" pitchFamily="34" charset="0"/>
        <a:buChar char="–"/>
        <a:defRPr sz="2000" kern="1200">
          <a:solidFill>
            <a:schemeClr val="tx1"/>
          </a:solidFill>
          <a:latin typeface="Trebuchet MS"/>
          <a:ea typeface="Trebuchet MS" pitchFamily="34" charset="0"/>
          <a:cs typeface="Trebuchet MS"/>
        </a:defRPr>
      </a:lvl2pPr>
      <a:lvl3pPr marL="744538" indent="-228600" algn="l" defTabSz="457200" rtl="0" eaLnBrk="1" fontAlgn="base" hangingPunct="1">
        <a:spcBef>
          <a:spcPct val="20000"/>
        </a:spcBef>
        <a:spcAft>
          <a:spcPct val="0"/>
        </a:spcAft>
        <a:buFont typeface="Arial" pitchFamily="34" charset="0"/>
        <a:buChar char="•"/>
        <a:defRPr kern="1200">
          <a:solidFill>
            <a:schemeClr val="tx1"/>
          </a:solidFill>
          <a:latin typeface="Trebuchet MS"/>
          <a:ea typeface="Trebuchet MS" pitchFamily="34" charset="0"/>
          <a:cs typeface="Trebuchet MS"/>
        </a:defRPr>
      </a:lvl3pPr>
      <a:lvl4pPr marL="973138" indent="-228600" algn="l" defTabSz="457200" rtl="0" eaLnBrk="1" fontAlgn="base" hangingPunct="1">
        <a:spcBef>
          <a:spcPct val="20000"/>
        </a:spcBef>
        <a:spcAft>
          <a:spcPct val="0"/>
        </a:spcAft>
        <a:buFont typeface="Arial" pitchFamily="34" charset="0"/>
        <a:buChar char="–"/>
        <a:defRPr kern="1200">
          <a:solidFill>
            <a:schemeClr val="tx1"/>
          </a:solidFill>
          <a:latin typeface="Trebuchet MS"/>
          <a:ea typeface="Trebuchet MS" pitchFamily="34" charset="0"/>
          <a:cs typeface="Trebuchet MS"/>
        </a:defRPr>
      </a:lvl4pPr>
      <a:lvl5pPr marL="1201738" indent="-228600" algn="l" defTabSz="457200" rtl="0" eaLnBrk="1" fontAlgn="base" hangingPunct="1">
        <a:spcBef>
          <a:spcPct val="20000"/>
        </a:spcBef>
        <a:spcAft>
          <a:spcPct val="0"/>
        </a:spcAft>
        <a:buFont typeface="Arial" pitchFamily="34" charset="0"/>
        <a:buChar char="»"/>
        <a:defRPr kern="1200">
          <a:solidFill>
            <a:schemeClr val="tx1"/>
          </a:solidFill>
          <a:latin typeface="Trebuchet MS"/>
          <a:ea typeface="Trebuchet MS" pitchFamily="34" charset="0"/>
          <a:cs typeface="Trebuchet M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17" cstate="prin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00665" y="651937"/>
            <a:ext cx="7467600" cy="1143000"/>
          </a:xfrm>
          <a:prstGeom prst="rect">
            <a:avLst/>
          </a:prstGeom>
        </p:spPr>
        <p:txBody>
          <a:bodyPr vert="horz" lIns="91440" tIns="45720" rIns="91440" bIns="45720" rtlCol="0" anchor="t" anchorCtr="0">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1100664" y="2065867"/>
            <a:ext cx="7586135" cy="4060296"/>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76200" y="6415619"/>
            <a:ext cx="584200" cy="365125"/>
          </a:xfrm>
          <a:prstGeom prst="rect">
            <a:avLst/>
          </a:prstGeom>
        </p:spPr>
        <p:txBody>
          <a:bodyPr vert="horz" lIns="91440" tIns="45720" rIns="91440" bIns="45720" rtlCol="0" anchor="ctr"/>
          <a:lstStyle>
            <a:lvl1pPr algn="l">
              <a:defRPr sz="1000" b="0" i="0">
                <a:solidFill>
                  <a:schemeClr val="tx1">
                    <a:tint val="75000"/>
                  </a:schemeClr>
                </a:solidFill>
                <a:latin typeface="Trebuchet MS"/>
                <a:cs typeface="Trebuchet MS"/>
              </a:defRPr>
            </a:lvl1pPr>
          </a:lstStyle>
          <a:p>
            <a:pPr defTabSz="457200"/>
            <a:fld id="{58BE35E3-382A-7A40-B2C0-D0BA156F298B}" type="slidenum">
              <a:rPr lang="en-US" smtClean="0">
                <a:solidFill>
                  <a:prstClr val="black">
                    <a:tint val="75000"/>
                  </a:prstClr>
                </a:solidFill>
              </a:rPr>
              <a:pPr defTabSz="457200"/>
              <a:t>‹#›</a:t>
            </a:fld>
            <a:endParaRPr lang="en-US" dirty="0">
              <a:solidFill>
                <a:prstClr val="black">
                  <a:tint val="75000"/>
                </a:prstClr>
              </a:solidFill>
            </a:endParaRPr>
          </a:p>
        </p:txBody>
      </p:sp>
    </p:spTree>
    <p:extLst>
      <p:ext uri="{BB962C8B-B14F-4D97-AF65-F5344CB8AC3E}">
        <p14:creationId xmlns:p14="http://schemas.microsoft.com/office/powerpoint/2010/main" val="3968298008"/>
      </p:ext>
    </p:extLst>
  </p:cSld>
  <p:clrMap bg1="lt1" tx1="dk1" bg2="lt2" tx2="dk2" accent1="accent1" accent2="accent2" accent3="accent3" accent4="accent4" accent5="accent5" accent6="accent6" hlink="hlink" folHlink="folHlink"/>
  <p:sldLayoutIdLst>
    <p:sldLayoutId id="2147483992" r:id="rId1"/>
    <p:sldLayoutId id="2147483993" r:id="rId2"/>
    <p:sldLayoutId id="2147483994" r:id="rId3"/>
    <p:sldLayoutId id="2147483995" r:id="rId4"/>
    <p:sldLayoutId id="2147483996" r:id="rId5"/>
    <p:sldLayoutId id="2147483997" r:id="rId6"/>
    <p:sldLayoutId id="2147483998" r:id="rId7"/>
    <p:sldLayoutId id="2147483999" r:id="rId8"/>
    <p:sldLayoutId id="2147484000" r:id="rId9"/>
    <p:sldLayoutId id="2147484001" r:id="rId10"/>
    <p:sldLayoutId id="2147484002" r:id="rId11"/>
    <p:sldLayoutId id="2147484003" r:id="rId12"/>
    <p:sldLayoutId id="2147484004" r:id="rId13"/>
    <p:sldLayoutId id="2147484005" r:id="rId14"/>
    <p:sldLayoutId id="2147484006" r:id="rId15"/>
  </p:sldLayoutIdLst>
  <p:transition/>
  <p:timing>
    <p:tnLst>
      <p:par>
        <p:cTn id="1" dur="indefinite" restart="never" nodeType="tmRoot"/>
      </p:par>
    </p:tnLst>
  </p:timing>
  <p:hf hdr="0" ftr="0" dt="0"/>
  <p:txStyles>
    <p:titleStyle>
      <a:lvl1pPr algn="l" defTabSz="457200" rtl="0" eaLnBrk="1" latinLnBrk="0" hangingPunct="1">
        <a:lnSpc>
          <a:spcPct val="100000"/>
        </a:lnSpc>
        <a:spcBef>
          <a:spcPct val="0"/>
        </a:spcBef>
        <a:buNone/>
        <a:defRPr sz="3000" b="1" i="0" kern="1200">
          <a:solidFill>
            <a:schemeClr val="tx1"/>
          </a:solidFill>
          <a:latin typeface="Trebuchet MS"/>
          <a:ea typeface="+mj-ea"/>
          <a:cs typeface="Trebuchet MS"/>
        </a:defRPr>
      </a:lvl1pPr>
    </p:titleStyle>
    <p:bodyStyle>
      <a:lvl1pPr marL="228600" indent="-228600" algn="l" defTabSz="457200" rtl="0" eaLnBrk="1" latinLnBrk="0" hangingPunct="1">
        <a:spcBef>
          <a:spcPts val="1000"/>
        </a:spcBef>
        <a:buClr>
          <a:srgbClr val="AB0635"/>
        </a:buClr>
        <a:buFont typeface="Wingdings" charset="2"/>
        <a:buChar char="§"/>
        <a:defRPr sz="2400" b="0" i="0" kern="1200">
          <a:solidFill>
            <a:schemeClr val="tx1"/>
          </a:solidFill>
          <a:latin typeface="Trebuchet MS"/>
          <a:ea typeface="+mn-ea"/>
          <a:cs typeface="Trebuchet MS"/>
        </a:defRPr>
      </a:lvl1pPr>
      <a:lvl2pPr marL="515938" indent="-287338" algn="l" defTabSz="457200" rtl="0" eaLnBrk="1" latinLnBrk="0" hangingPunct="1">
        <a:spcBef>
          <a:spcPct val="20000"/>
        </a:spcBef>
        <a:buFont typeface="Arial"/>
        <a:buChar char="–"/>
        <a:defRPr sz="2000" b="0" i="0" kern="1200">
          <a:solidFill>
            <a:schemeClr val="tx1"/>
          </a:solidFill>
          <a:latin typeface="Trebuchet MS"/>
          <a:ea typeface="+mn-ea"/>
          <a:cs typeface="Trebuchet MS"/>
        </a:defRPr>
      </a:lvl2pPr>
      <a:lvl3pPr marL="744538" indent="-228600" algn="l" defTabSz="457200" rtl="0" eaLnBrk="1" latinLnBrk="0" hangingPunct="1">
        <a:spcBef>
          <a:spcPct val="20000"/>
        </a:spcBef>
        <a:buFont typeface="Arial"/>
        <a:buChar char="•"/>
        <a:defRPr sz="1800" b="0" i="0" kern="1200">
          <a:solidFill>
            <a:schemeClr val="tx1"/>
          </a:solidFill>
          <a:latin typeface="Trebuchet MS"/>
          <a:ea typeface="+mn-ea"/>
          <a:cs typeface="Trebuchet MS"/>
        </a:defRPr>
      </a:lvl3pPr>
      <a:lvl4pPr marL="973138" indent="-228600" algn="l" defTabSz="457200" rtl="0" eaLnBrk="1" latinLnBrk="0" hangingPunct="1">
        <a:spcBef>
          <a:spcPct val="20000"/>
        </a:spcBef>
        <a:buFont typeface="Arial"/>
        <a:buChar char="–"/>
        <a:defRPr sz="1800" b="0" i="0" kern="1200">
          <a:solidFill>
            <a:schemeClr val="tx1"/>
          </a:solidFill>
          <a:latin typeface="Trebuchet MS"/>
          <a:ea typeface="+mn-ea"/>
          <a:cs typeface="Trebuchet MS"/>
        </a:defRPr>
      </a:lvl4pPr>
      <a:lvl5pPr marL="1201738" indent="-228600" algn="l" defTabSz="457200" rtl="0" eaLnBrk="1" latinLnBrk="0" hangingPunct="1">
        <a:spcBef>
          <a:spcPct val="20000"/>
        </a:spcBef>
        <a:buFont typeface="Arial"/>
        <a:buChar char="»"/>
        <a:defRPr sz="1800" b="0" i="0" kern="1200">
          <a:solidFill>
            <a:schemeClr val="tx1"/>
          </a:solidFill>
          <a:latin typeface="Trebuchet MS"/>
          <a:ea typeface="+mn-ea"/>
          <a:cs typeface="Trebuchet M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gray">
      <p:bgPr>
        <a:solidFill>
          <a:schemeClr val="tx1"/>
        </a:solidFill>
        <a:effectLst/>
      </p:bgPr>
    </p:bg>
    <p:spTree>
      <p:nvGrpSpPr>
        <p:cNvPr id="1" name=""/>
        <p:cNvGrpSpPr/>
        <p:nvPr/>
      </p:nvGrpSpPr>
      <p:grpSpPr>
        <a:xfrm>
          <a:off x="0" y="0"/>
          <a:ext cx="0" cy="0"/>
          <a:chOff x="0" y="0"/>
          <a:chExt cx="0" cy="0"/>
        </a:xfrm>
      </p:grpSpPr>
      <p:pic>
        <p:nvPicPr>
          <p:cNvPr id="2" name="Picture 1" descr="AP-Exxon-MainHeader.jpg"/>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0" y="0"/>
            <a:ext cx="9144000" cy="762000"/>
          </a:xfrm>
          <a:prstGeom prst="rect">
            <a:avLst/>
          </a:prstGeom>
        </p:spPr>
      </p:pic>
      <p:sp>
        <p:nvSpPr>
          <p:cNvPr id="1026" name="Rectangle 2"/>
          <p:cNvSpPr>
            <a:spLocks noGrp="1" noChangeArrowheads="1"/>
          </p:cNvSpPr>
          <p:nvPr>
            <p:ph type="title"/>
          </p:nvPr>
        </p:nvSpPr>
        <p:spPr bwMode="auto">
          <a:xfrm>
            <a:off x="454949" y="769484"/>
            <a:ext cx="8397600" cy="7048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title style</a:t>
            </a:r>
          </a:p>
        </p:txBody>
      </p:sp>
      <p:sp>
        <p:nvSpPr>
          <p:cNvPr id="1027" name="Rectangle 3"/>
          <p:cNvSpPr>
            <a:spLocks noGrp="1" noChangeArrowheads="1"/>
          </p:cNvSpPr>
          <p:nvPr>
            <p:ph type="body" idx="1"/>
          </p:nvPr>
        </p:nvSpPr>
        <p:spPr bwMode="auto">
          <a:xfrm>
            <a:off x="445470" y="1828800"/>
            <a:ext cx="8407077" cy="323175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52" name="Text Box 28"/>
          <p:cNvSpPr txBox="1">
            <a:spLocks noChangeArrowheads="1"/>
          </p:cNvSpPr>
          <p:nvPr/>
        </p:nvSpPr>
        <p:spPr bwMode="auto">
          <a:xfrm>
            <a:off x="150294" y="6494463"/>
            <a:ext cx="355600" cy="228600"/>
          </a:xfrm>
          <a:prstGeom prst="rect">
            <a:avLst/>
          </a:prstGeom>
          <a:noFill/>
          <a:ln w="9525">
            <a:noFill/>
            <a:miter lim="800000"/>
            <a:headEnd/>
            <a:tailEnd/>
          </a:ln>
          <a:effectLst/>
        </p:spPr>
        <p:txBody>
          <a:bodyPr>
            <a:spAutoFit/>
          </a:bodyPr>
          <a:lstStyle/>
          <a:p>
            <a:pPr>
              <a:defRPr/>
            </a:pPr>
            <a:fld id="{566278A1-ADCF-49F6-9047-C054F7D8E816}" type="slidenum">
              <a:rPr lang="en-US" sz="900">
                <a:solidFill>
                  <a:srgbClr val="808080">
                    <a:lumMod val="75000"/>
                  </a:srgbClr>
                </a:solidFill>
                <a:latin typeface="Arial"/>
                <a:cs typeface="Arial"/>
                <a:sym typeface="Wingdings" pitchFamily="2" charset="2"/>
              </a:rPr>
              <a:pPr>
                <a:defRPr/>
              </a:pPr>
              <a:t>‹#›</a:t>
            </a:fld>
            <a:endParaRPr lang="en-US" sz="900" dirty="0">
              <a:solidFill>
                <a:srgbClr val="808080">
                  <a:lumMod val="75000"/>
                </a:srgbClr>
              </a:solidFill>
              <a:latin typeface="Arial"/>
              <a:cs typeface="Arial"/>
              <a:sym typeface="Wingdings" pitchFamily="2" charset="2"/>
            </a:endParaRPr>
          </a:p>
        </p:txBody>
      </p:sp>
      <p:pic>
        <p:nvPicPr>
          <p:cNvPr id="8" name="Picture 7" descr="CollegeBoard-NoTag.png"/>
          <p:cNvPicPr>
            <a:picLocks noChangeAspect="1"/>
          </p:cNvPicPr>
          <p:nvPr userDrawn="1"/>
        </p:nvPicPr>
        <p:blipFill>
          <a:blip r:embed="rId16" cstate="print"/>
          <a:stretch>
            <a:fillRect/>
          </a:stretch>
        </p:blipFill>
        <p:spPr>
          <a:xfrm>
            <a:off x="7506657" y="6276382"/>
            <a:ext cx="1444627" cy="435387"/>
          </a:xfrm>
          <a:prstGeom prst="rect">
            <a:avLst/>
          </a:prstGeom>
        </p:spPr>
      </p:pic>
    </p:spTree>
    <p:extLst>
      <p:ext uri="{BB962C8B-B14F-4D97-AF65-F5344CB8AC3E}">
        <p14:creationId xmlns:p14="http://schemas.microsoft.com/office/powerpoint/2010/main" val="842187027"/>
      </p:ext>
    </p:extLst>
  </p:cSld>
  <p:clrMap bg1="dk2" tx1="lt1" bg2="dk1" tx2="lt2" accent1="accent1" accent2="accent2" accent3="accent3" accent4="accent4" accent5="accent5" accent6="accent6" hlink="hlink" folHlink="folHlink"/>
  <p:sldLayoutIdLst>
    <p:sldLayoutId id="2147484020" r:id="rId1"/>
    <p:sldLayoutId id="2147484021" r:id="rId2"/>
    <p:sldLayoutId id="2147484022" r:id="rId3"/>
    <p:sldLayoutId id="2147484023" r:id="rId4"/>
    <p:sldLayoutId id="2147484024" r:id="rId5"/>
    <p:sldLayoutId id="2147484025" r:id="rId6"/>
    <p:sldLayoutId id="2147484026" r:id="rId7"/>
    <p:sldLayoutId id="2147484027" r:id="rId8"/>
    <p:sldLayoutId id="2147484028" r:id="rId9"/>
    <p:sldLayoutId id="2147484029" r:id="rId10"/>
    <p:sldLayoutId id="2147484030" r:id="rId11"/>
    <p:sldLayoutId id="2147484031" r:id="rId12"/>
    <p:sldLayoutId id="2147484032" r:id="rId13"/>
  </p:sldLayoutIdLst>
  <p:timing>
    <p:tnLst>
      <p:par>
        <p:cTn id="1" dur="indefinite" restart="never" nodeType="tmRoot"/>
      </p:par>
    </p:tnLst>
  </p:timing>
  <p:txStyles>
    <p:titleStyle>
      <a:lvl1pPr algn="l" rtl="0" eaLnBrk="0" fontAlgn="base" hangingPunct="0">
        <a:spcBef>
          <a:spcPct val="0"/>
        </a:spcBef>
        <a:spcAft>
          <a:spcPct val="0"/>
        </a:spcAft>
        <a:defRPr sz="2800" b="1">
          <a:solidFill>
            <a:srgbClr val="000000"/>
          </a:solidFill>
          <a:latin typeface="Arial"/>
          <a:ea typeface="+mj-ea"/>
          <a:cs typeface="Arial"/>
        </a:defRPr>
      </a:lvl1pPr>
      <a:lvl2pPr algn="l" rtl="0" eaLnBrk="0" fontAlgn="base" hangingPunct="0">
        <a:spcBef>
          <a:spcPct val="0"/>
        </a:spcBef>
        <a:spcAft>
          <a:spcPct val="0"/>
        </a:spcAft>
        <a:defRPr sz="2400" b="1">
          <a:solidFill>
            <a:srgbClr val="000000"/>
          </a:solidFill>
          <a:latin typeface="Serifa Std 45 Light" pitchFamily="18" charset="0"/>
        </a:defRPr>
      </a:lvl2pPr>
      <a:lvl3pPr algn="l" rtl="0" eaLnBrk="0" fontAlgn="base" hangingPunct="0">
        <a:spcBef>
          <a:spcPct val="0"/>
        </a:spcBef>
        <a:spcAft>
          <a:spcPct val="0"/>
        </a:spcAft>
        <a:defRPr sz="2400" b="1">
          <a:solidFill>
            <a:srgbClr val="000000"/>
          </a:solidFill>
          <a:latin typeface="Serifa Std 45 Light" pitchFamily="18" charset="0"/>
        </a:defRPr>
      </a:lvl3pPr>
      <a:lvl4pPr algn="l" rtl="0" eaLnBrk="0" fontAlgn="base" hangingPunct="0">
        <a:spcBef>
          <a:spcPct val="0"/>
        </a:spcBef>
        <a:spcAft>
          <a:spcPct val="0"/>
        </a:spcAft>
        <a:defRPr sz="2400" b="1">
          <a:solidFill>
            <a:srgbClr val="000000"/>
          </a:solidFill>
          <a:latin typeface="Serifa Std 45 Light" pitchFamily="18" charset="0"/>
        </a:defRPr>
      </a:lvl4pPr>
      <a:lvl5pPr algn="l" rtl="0" eaLnBrk="0" fontAlgn="base" hangingPunct="0">
        <a:spcBef>
          <a:spcPct val="0"/>
        </a:spcBef>
        <a:spcAft>
          <a:spcPct val="0"/>
        </a:spcAft>
        <a:defRPr sz="2400" b="1">
          <a:solidFill>
            <a:srgbClr val="000000"/>
          </a:solidFill>
          <a:latin typeface="Serifa Std 45 Light" pitchFamily="18" charset="0"/>
        </a:defRPr>
      </a:lvl5pPr>
      <a:lvl6pPr marL="457200" algn="l" rtl="0" fontAlgn="base">
        <a:spcBef>
          <a:spcPct val="0"/>
        </a:spcBef>
        <a:spcAft>
          <a:spcPct val="0"/>
        </a:spcAft>
        <a:defRPr sz="2400" b="1">
          <a:solidFill>
            <a:srgbClr val="000000"/>
          </a:solidFill>
          <a:latin typeface="Serifa Std 45 Light" pitchFamily="18" charset="0"/>
        </a:defRPr>
      </a:lvl6pPr>
      <a:lvl7pPr marL="914400" algn="l" rtl="0" fontAlgn="base">
        <a:spcBef>
          <a:spcPct val="0"/>
        </a:spcBef>
        <a:spcAft>
          <a:spcPct val="0"/>
        </a:spcAft>
        <a:defRPr sz="2400" b="1">
          <a:solidFill>
            <a:srgbClr val="000000"/>
          </a:solidFill>
          <a:latin typeface="Serifa Std 45 Light" pitchFamily="18" charset="0"/>
        </a:defRPr>
      </a:lvl7pPr>
      <a:lvl8pPr marL="1371600" algn="l" rtl="0" fontAlgn="base">
        <a:spcBef>
          <a:spcPct val="0"/>
        </a:spcBef>
        <a:spcAft>
          <a:spcPct val="0"/>
        </a:spcAft>
        <a:defRPr sz="2400" b="1">
          <a:solidFill>
            <a:srgbClr val="000000"/>
          </a:solidFill>
          <a:latin typeface="Serifa Std 45 Light" pitchFamily="18" charset="0"/>
        </a:defRPr>
      </a:lvl8pPr>
      <a:lvl9pPr marL="1828800" algn="l" rtl="0" fontAlgn="base">
        <a:spcBef>
          <a:spcPct val="0"/>
        </a:spcBef>
        <a:spcAft>
          <a:spcPct val="0"/>
        </a:spcAft>
        <a:defRPr sz="2400" b="1">
          <a:solidFill>
            <a:srgbClr val="000000"/>
          </a:solidFill>
          <a:latin typeface="Serifa Std 45 Light" pitchFamily="18" charset="0"/>
        </a:defRPr>
      </a:lvl9pPr>
    </p:titleStyle>
    <p:bodyStyle>
      <a:lvl1pPr marL="228600" indent="-228600" algn="l" rtl="0" eaLnBrk="0" fontAlgn="base" hangingPunct="0">
        <a:spcBef>
          <a:spcPct val="50000"/>
        </a:spcBef>
        <a:spcAft>
          <a:spcPct val="0"/>
        </a:spcAft>
        <a:buClr>
          <a:srgbClr val="AB0534"/>
        </a:buClr>
        <a:buFont typeface="Wingdings" charset="2"/>
        <a:buChar char="§"/>
        <a:defRPr sz="2000">
          <a:solidFill>
            <a:srgbClr val="000000"/>
          </a:solidFill>
          <a:latin typeface="Arial"/>
          <a:ea typeface="+mn-ea"/>
          <a:cs typeface="Arial"/>
        </a:defRPr>
      </a:lvl1pPr>
      <a:lvl2pPr marL="568325" indent="-225425" algn="l" rtl="0" eaLnBrk="0" fontAlgn="base" hangingPunct="0">
        <a:spcBef>
          <a:spcPct val="50000"/>
        </a:spcBef>
        <a:spcAft>
          <a:spcPct val="0"/>
        </a:spcAft>
        <a:buClr>
          <a:srgbClr val="696A6C"/>
        </a:buClr>
        <a:buFont typeface="Arial"/>
        <a:buChar char="•"/>
        <a:defRPr>
          <a:solidFill>
            <a:srgbClr val="000000"/>
          </a:solidFill>
          <a:latin typeface="Arial"/>
          <a:cs typeface="Arial"/>
        </a:defRPr>
      </a:lvl2pPr>
      <a:lvl3pPr marL="911225" indent="-228600" algn="l" rtl="0" eaLnBrk="0" fontAlgn="base" hangingPunct="0">
        <a:spcBef>
          <a:spcPct val="50000"/>
        </a:spcBef>
        <a:spcAft>
          <a:spcPct val="0"/>
        </a:spcAft>
        <a:buClr>
          <a:schemeClr val="bg2"/>
        </a:buClr>
        <a:buFont typeface="Times"/>
        <a:buChar char="–"/>
        <a:defRPr sz="1600">
          <a:solidFill>
            <a:srgbClr val="000000"/>
          </a:solidFill>
          <a:latin typeface="Arial"/>
          <a:cs typeface="Arial"/>
        </a:defRPr>
      </a:lvl3pPr>
      <a:lvl4pPr marL="1254125" indent="-228600" algn="l" rtl="0" eaLnBrk="0" fontAlgn="base" hangingPunct="0">
        <a:spcBef>
          <a:spcPct val="50000"/>
        </a:spcBef>
        <a:spcAft>
          <a:spcPct val="0"/>
        </a:spcAft>
        <a:buClr>
          <a:srgbClr val="000099"/>
        </a:buClr>
        <a:buFont typeface="Times"/>
        <a:buChar char="•"/>
        <a:defRPr sz="1400">
          <a:solidFill>
            <a:srgbClr val="000000"/>
          </a:solidFill>
          <a:latin typeface="Arial"/>
          <a:cs typeface="Arial"/>
        </a:defRPr>
      </a:lvl4pPr>
      <a:lvl5pPr marL="1597025" indent="-228600" algn="l" rtl="0" eaLnBrk="0" fontAlgn="base" hangingPunct="0">
        <a:spcBef>
          <a:spcPct val="50000"/>
        </a:spcBef>
        <a:spcAft>
          <a:spcPct val="0"/>
        </a:spcAft>
        <a:buClr>
          <a:srgbClr val="000099"/>
        </a:buClr>
        <a:buSzPct val="120000"/>
        <a:buFont typeface="Times"/>
        <a:buChar char="◦"/>
        <a:defRPr sz="1200">
          <a:solidFill>
            <a:srgbClr val="000000"/>
          </a:solidFill>
          <a:latin typeface="Arial"/>
          <a:cs typeface="Arial"/>
        </a:defRPr>
      </a:lvl5pPr>
      <a:lvl6pPr marL="2054225" indent="-228600" algn="l" rtl="0" fontAlgn="base">
        <a:spcBef>
          <a:spcPct val="50000"/>
        </a:spcBef>
        <a:spcAft>
          <a:spcPct val="0"/>
        </a:spcAft>
        <a:buClr>
          <a:srgbClr val="000099"/>
        </a:buClr>
        <a:buSzPct val="120000"/>
        <a:buFont typeface="Times" pitchFamily="18" charset="0"/>
        <a:buChar char="◦"/>
        <a:defRPr sz="1200">
          <a:solidFill>
            <a:srgbClr val="000000"/>
          </a:solidFill>
          <a:latin typeface="+mn-lt"/>
        </a:defRPr>
      </a:lvl6pPr>
      <a:lvl7pPr marL="2511425" indent="-228600" algn="l" rtl="0" fontAlgn="base">
        <a:spcBef>
          <a:spcPct val="50000"/>
        </a:spcBef>
        <a:spcAft>
          <a:spcPct val="0"/>
        </a:spcAft>
        <a:buClr>
          <a:srgbClr val="000099"/>
        </a:buClr>
        <a:buSzPct val="120000"/>
        <a:buFont typeface="Times" pitchFamily="18" charset="0"/>
        <a:buChar char="◦"/>
        <a:defRPr sz="1200">
          <a:solidFill>
            <a:srgbClr val="000000"/>
          </a:solidFill>
          <a:latin typeface="+mn-lt"/>
        </a:defRPr>
      </a:lvl7pPr>
      <a:lvl8pPr marL="2968625" indent="-228600" algn="l" rtl="0" fontAlgn="base">
        <a:spcBef>
          <a:spcPct val="50000"/>
        </a:spcBef>
        <a:spcAft>
          <a:spcPct val="0"/>
        </a:spcAft>
        <a:buClr>
          <a:srgbClr val="000099"/>
        </a:buClr>
        <a:buSzPct val="120000"/>
        <a:buFont typeface="Times" pitchFamily="18" charset="0"/>
        <a:buChar char="◦"/>
        <a:defRPr sz="1200">
          <a:solidFill>
            <a:srgbClr val="000000"/>
          </a:solidFill>
          <a:latin typeface="+mn-lt"/>
        </a:defRPr>
      </a:lvl8pPr>
      <a:lvl9pPr marL="3425825" indent="-228600" algn="l" rtl="0" fontAlgn="base">
        <a:spcBef>
          <a:spcPct val="50000"/>
        </a:spcBef>
        <a:spcAft>
          <a:spcPct val="0"/>
        </a:spcAft>
        <a:buClr>
          <a:srgbClr val="000099"/>
        </a:buClr>
        <a:buSzPct val="120000"/>
        <a:buFont typeface="Times" pitchFamily="18" charset="0"/>
        <a:buChar char="◦"/>
        <a:defRPr sz="1200">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4338" name="Picture 11" descr="cb_logo_small_c.png"/>
          <p:cNvPicPr>
            <a:picLocks noChangeAspect="1"/>
          </p:cNvPicPr>
          <p:nvPr/>
        </p:nvPicPr>
        <p:blipFill>
          <a:blip r:embed="rId18" cstate="print"/>
          <a:srcRect/>
          <a:stretch>
            <a:fillRect/>
          </a:stretch>
        </p:blipFill>
        <p:spPr bwMode="auto">
          <a:xfrm>
            <a:off x="7910513" y="6454775"/>
            <a:ext cx="1019175" cy="285750"/>
          </a:xfrm>
          <a:prstGeom prst="rect">
            <a:avLst/>
          </a:prstGeom>
          <a:noFill/>
          <a:ln w="9525">
            <a:noFill/>
            <a:miter lim="800000"/>
            <a:headEnd/>
            <a:tailEnd/>
          </a:ln>
        </p:spPr>
      </p:pic>
      <p:sp>
        <p:nvSpPr>
          <p:cNvPr id="7" name="Rectangle 6"/>
          <p:cNvSpPr/>
          <p:nvPr/>
        </p:nvSpPr>
        <p:spPr>
          <a:xfrm>
            <a:off x="0" y="0"/>
            <a:ext cx="9144000" cy="9001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14340" name="Title Placeholder 1"/>
          <p:cNvSpPr>
            <a:spLocks noGrp="1"/>
          </p:cNvSpPr>
          <p:nvPr>
            <p:ph type="title"/>
          </p:nvPr>
        </p:nvSpPr>
        <p:spPr bwMode="auto">
          <a:xfrm>
            <a:off x="228600" y="254000"/>
            <a:ext cx="8059738" cy="6397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4341" name="Text Placeholder 2"/>
          <p:cNvSpPr>
            <a:spLocks noGrp="1"/>
          </p:cNvSpPr>
          <p:nvPr>
            <p:ph type="body" idx="1"/>
          </p:nvPr>
        </p:nvSpPr>
        <p:spPr bwMode="auto">
          <a:xfrm>
            <a:off x="457200" y="1444625"/>
            <a:ext cx="8229600" cy="47450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3" name="Slide Number Placeholder 12"/>
          <p:cNvSpPr>
            <a:spLocks noGrp="1"/>
          </p:cNvSpPr>
          <p:nvPr>
            <p:ph type="sldNum" sz="quarter" idx="4"/>
          </p:nvPr>
        </p:nvSpPr>
        <p:spPr>
          <a:xfrm>
            <a:off x="4335463" y="6462713"/>
            <a:ext cx="473075" cy="241300"/>
          </a:xfrm>
          <a:prstGeom prst="rect">
            <a:avLst/>
          </a:prstGeom>
        </p:spPr>
        <p:txBody>
          <a:bodyPr lIns="0" tIns="0" rIns="0" bIns="0" anchor="b"/>
          <a:lstStyle>
            <a:lvl1pPr marL="0" algn="ctr" defTabSz="914400" rtl="0" eaLnBrk="1" fontAlgn="auto" latinLnBrk="0" hangingPunct="1">
              <a:spcBef>
                <a:spcPts val="0"/>
              </a:spcBef>
              <a:spcAft>
                <a:spcPts val="0"/>
              </a:spcAft>
              <a:defRPr lang="en-US" sz="1000" kern="1200">
                <a:solidFill>
                  <a:schemeClr val="accent1"/>
                </a:solidFill>
                <a:latin typeface="+mn-lt"/>
                <a:ea typeface="+mn-ea"/>
                <a:cs typeface="+mn-cs"/>
              </a:defRPr>
            </a:lvl1pPr>
          </a:lstStyle>
          <a:p>
            <a:pPr>
              <a:defRPr/>
            </a:pPr>
            <a:fld id="{54D2FDAF-5667-4175-BAC6-65E1CABFA7C4}" type="slidenum">
              <a:rPr>
                <a:solidFill>
                  <a:srgbClr val="005581"/>
                </a:solidFill>
              </a:rPr>
              <a:pPr>
                <a:defRPr/>
              </a:pPr>
              <a:t>‹#›</a:t>
            </a:fld>
            <a:endParaRPr dirty="0">
              <a:solidFill>
                <a:srgbClr val="005581"/>
              </a:solidFill>
            </a:endParaRPr>
          </a:p>
        </p:txBody>
      </p:sp>
      <p:pic>
        <p:nvPicPr>
          <p:cNvPr id="14343" name="Picture 13" descr="AP_logo_K-12_PMS302_360_OfficeRGB.png"/>
          <p:cNvPicPr>
            <a:picLocks noChangeAspect="1"/>
          </p:cNvPicPr>
          <p:nvPr/>
        </p:nvPicPr>
        <p:blipFill>
          <a:blip r:embed="rId19" cstate="print">
            <a:lum bright="100000" contrast="-100000"/>
          </a:blip>
          <a:srcRect/>
          <a:stretch>
            <a:fillRect/>
          </a:stretch>
        </p:blipFill>
        <p:spPr bwMode="auto">
          <a:xfrm>
            <a:off x="8293100" y="377825"/>
            <a:ext cx="636588" cy="385763"/>
          </a:xfrm>
          <a:prstGeom prst="rect">
            <a:avLst/>
          </a:prstGeom>
          <a:noFill/>
          <a:ln w="9525">
            <a:noFill/>
            <a:miter lim="800000"/>
            <a:headEnd/>
            <a:tailEnd/>
          </a:ln>
        </p:spPr>
      </p:pic>
      <p:cxnSp>
        <p:nvCxnSpPr>
          <p:cNvPr id="10" name="Straight Connector 9"/>
          <p:cNvCxnSpPr/>
          <p:nvPr/>
        </p:nvCxnSpPr>
        <p:spPr>
          <a:xfrm>
            <a:off x="-7938" y="906463"/>
            <a:ext cx="9153526"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5825854"/>
      </p:ext>
    </p:extLst>
  </p:cSld>
  <p:clrMap bg1="lt1" tx1="dk1" bg2="lt2" tx2="dk2" accent1="accent1" accent2="accent2" accent3="accent3" accent4="accent4" accent5="accent5" accent6="accent6" hlink="hlink" folHlink="folHlink"/>
  <p:sldLayoutIdLst>
    <p:sldLayoutId id="2147484034" r:id="rId1"/>
    <p:sldLayoutId id="2147484035" r:id="rId2"/>
    <p:sldLayoutId id="2147484036" r:id="rId3"/>
    <p:sldLayoutId id="2147484037" r:id="rId4"/>
    <p:sldLayoutId id="2147484038" r:id="rId5"/>
    <p:sldLayoutId id="2147484039" r:id="rId6"/>
    <p:sldLayoutId id="2147484040" r:id="rId7"/>
    <p:sldLayoutId id="2147484041" r:id="rId8"/>
    <p:sldLayoutId id="2147484042" r:id="rId9"/>
    <p:sldLayoutId id="2147484043" r:id="rId10"/>
    <p:sldLayoutId id="2147484044" r:id="rId11"/>
    <p:sldLayoutId id="2147484045" r:id="rId12"/>
    <p:sldLayoutId id="2147484046" r:id="rId13"/>
    <p:sldLayoutId id="2147484047" r:id="rId14"/>
    <p:sldLayoutId id="2147484048" r:id="rId15"/>
    <p:sldLayoutId id="2147484049" r:id="rId16"/>
  </p:sldLayoutIdLst>
  <p:timing>
    <p:tnLst>
      <p:par>
        <p:cTn id="1" dur="indefinite" restart="never" nodeType="tmRoot"/>
      </p:par>
    </p:tnLst>
  </p:timing>
  <p:hf hdr="0" ftr="0" dt="0"/>
  <p:txStyles>
    <p:titleStyle>
      <a:lvl1pPr algn="l" rtl="0" eaLnBrk="0" fontAlgn="base" hangingPunct="0">
        <a:lnSpc>
          <a:spcPct val="80000"/>
        </a:lnSpc>
        <a:spcBef>
          <a:spcPct val="0"/>
        </a:spcBef>
        <a:spcAft>
          <a:spcPct val="0"/>
        </a:spcAft>
        <a:defRPr sz="3200" b="1" kern="1200">
          <a:solidFill>
            <a:schemeClr val="bg1"/>
          </a:solidFill>
          <a:latin typeface="+mj-lt"/>
          <a:ea typeface="+mj-ea"/>
          <a:cs typeface="+mj-cs"/>
        </a:defRPr>
      </a:lvl1pPr>
      <a:lvl2pPr algn="l" rtl="0" eaLnBrk="0" fontAlgn="base" hangingPunct="0">
        <a:lnSpc>
          <a:spcPct val="80000"/>
        </a:lnSpc>
        <a:spcBef>
          <a:spcPct val="0"/>
        </a:spcBef>
        <a:spcAft>
          <a:spcPct val="0"/>
        </a:spcAft>
        <a:defRPr sz="3200" b="1">
          <a:solidFill>
            <a:schemeClr val="bg1"/>
          </a:solidFill>
          <a:latin typeface="Calibri" pitchFamily="34" charset="0"/>
        </a:defRPr>
      </a:lvl2pPr>
      <a:lvl3pPr algn="l" rtl="0" eaLnBrk="0" fontAlgn="base" hangingPunct="0">
        <a:lnSpc>
          <a:spcPct val="80000"/>
        </a:lnSpc>
        <a:spcBef>
          <a:spcPct val="0"/>
        </a:spcBef>
        <a:spcAft>
          <a:spcPct val="0"/>
        </a:spcAft>
        <a:defRPr sz="3200" b="1">
          <a:solidFill>
            <a:schemeClr val="bg1"/>
          </a:solidFill>
          <a:latin typeface="Calibri" pitchFamily="34" charset="0"/>
        </a:defRPr>
      </a:lvl3pPr>
      <a:lvl4pPr algn="l" rtl="0" eaLnBrk="0" fontAlgn="base" hangingPunct="0">
        <a:lnSpc>
          <a:spcPct val="80000"/>
        </a:lnSpc>
        <a:spcBef>
          <a:spcPct val="0"/>
        </a:spcBef>
        <a:spcAft>
          <a:spcPct val="0"/>
        </a:spcAft>
        <a:defRPr sz="3200" b="1">
          <a:solidFill>
            <a:schemeClr val="bg1"/>
          </a:solidFill>
          <a:latin typeface="Calibri" pitchFamily="34" charset="0"/>
        </a:defRPr>
      </a:lvl4pPr>
      <a:lvl5pPr algn="l" rtl="0" eaLnBrk="0" fontAlgn="base" hangingPunct="0">
        <a:lnSpc>
          <a:spcPct val="80000"/>
        </a:lnSpc>
        <a:spcBef>
          <a:spcPct val="0"/>
        </a:spcBef>
        <a:spcAft>
          <a:spcPct val="0"/>
        </a:spcAft>
        <a:defRPr sz="3200" b="1">
          <a:solidFill>
            <a:schemeClr val="bg1"/>
          </a:solidFill>
          <a:latin typeface="Calibri" pitchFamily="34" charset="0"/>
        </a:defRPr>
      </a:lvl5pPr>
      <a:lvl6pPr marL="457200" algn="l" rtl="0" fontAlgn="base">
        <a:lnSpc>
          <a:spcPct val="80000"/>
        </a:lnSpc>
        <a:spcBef>
          <a:spcPct val="0"/>
        </a:spcBef>
        <a:spcAft>
          <a:spcPct val="0"/>
        </a:spcAft>
        <a:defRPr sz="3200" b="1">
          <a:solidFill>
            <a:schemeClr val="bg1"/>
          </a:solidFill>
          <a:latin typeface="Calibri" pitchFamily="34" charset="0"/>
        </a:defRPr>
      </a:lvl6pPr>
      <a:lvl7pPr marL="914400" algn="l" rtl="0" fontAlgn="base">
        <a:lnSpc>
          <a:spcPct val="80000"/>
        </a:lnSpc>
        <a:spcBef>
          <a:spcPct val="0"/>
        </a:spcBef>
        <a:spcAft>
          <a:spcPct val="0"/>
        </a:spcAft>
        <a:defRPr sz="3200" b="1">
          <a:solidFill>
            <a:schemeClr val="bg1"/>
          </a:solidFill>
          <a:latin typeface="Calibri" pitchFamily="34" charset="0"/>
        </a:defRPr>
      </a:lvl7pPr>
      <a:lvl8pPr marL="1371600" algn="l" rtl="0" fontAlgn="base">
        <a:lnSpc>
          <a:spcPct val="80000"/>
        </a:lnSpc>
        <a:spcBef>
          <a:spcPct val="0"/>
        </a:spcBef>
        <a:spcAft>
          <a:spcPct val="0"/>
        </a:spcAft>
        <a:defRPr sz="3200" b="1">
          <a:solidFill>
            <a:schemeClr val="bg1"/>
          </a:solidFill>
          <a:latin typeface="Calibri" pitchFamily="34" charset="0"/>
        </a:defRPr>
      </a:lvl8pPr>
      <a:lvl9pPr marL="1828800" algn="l" rtl="0" fontAlgn="base">
        <a:lnSpc>
          <a:spcPct val="80000"/>
        </a:lnSpc>
        <a:spcBef>
          <a:spcPct val="0"/>
        </a:spcBef>
        <a:spcAft>
          <a:spcPct val="0"/>
        </a:spcAft>
        <a:defRPr sz="3200" b="1">
          <a:solidFill>
            <a:schemeClr val="bg1"/>
          </a:solidFill>
          <a:latin typeface="Calibri" pitchFamily="34" charset="0"/>
        </a:defRPr>
      </a:lvl9pPr>
    </p:titleStyle>
    <p:bodyStyle>
      <a:lvl1pPr marL="400050" indent="-400050" algn="l" rtl="0" eaLnBrk="0" fontAlgn="base" hangingPunct="0">
        <a:spcBef>
          <a:spcPts val="400"/>
        </a:spcBef>
        <a:spcAft>
          <a:spcPct val="0"/>
        </a:spcAft>
        <a:buClr>
          <a:schemeClr val="accent2"/>
        </a:buClr>
        <a:buSzPct val="100000"/>
        <a:buFont typeface="Wingdings 3" pitchFamily="18" charset="2"/>
        <a:buChar char=""/>
        <a:defRPr sz="2400" kern="1200">
          <a:solidFill>
            <a:schemeClr val="accent1"/>
          </a:solidFill>
          <a:latin typeface="+mn-lt"/>
          <a:ea typeface="+mn-ea"/>
          <a:cs typeface="+mn-cs"/>
        </a:defRPr>
      </a:lvl1pPr>
      <a:lvl2pPr marL="404813" indent="-228600" algn="l" rtl="0" eaLnBrk="0" fontAlgn="base" hangingPunct="0">
        <a:spcBef>
          <a:spcPts val="400"/>
        </a:spcBef>
        <a:spcAft>
          <a:spcPct val="0"/>
        </a:spcAft>
        <a:buClr>
          <a:schemeClr val="accent2"/>
        </a:buClr>
        <a:buFont typeface="Arial" pitchFamily="34" charset="0"/>
        <a:buChar char="•"/>
        <a:defRPr sz="2000" kern="1200">
          <a:solidFill>
            <a:schemeClr val="accent1"/>
          </a:solidFill>
          <a:latin typeface="+mn-lt"/>
          <a:ea typeface="+mn-ea"/>
          <a:cs typeface="+mn-cs"/>
        </a:defRPr>
      </a:lvl2pPr>
      <a:lvl3pPr marL="633413" indent="-228600" algn="l" rtl="0" eaLnBrk="0" fontAlgn="base" hangingPunct="0">
        <a:spcBef>
          <a:spcPts val="400"/>
        </a:spcBef>
        <a:spcAft>
          <a:spcPct val="0"/>
        </a:spcAft>
        <a:buClr>
          <a:srgbClr val="7E8B7A"/>
        </a:buClr>
        <a:buFont typeface="Symbol" pitchFamily="18" charset="2"/>
        <a:buChar char="-"/>
        <a:defRPr kern="1200">
          <a:solidFill>
            <a:schemeClr val="bg2"/>
          </a:solidFill>
          <a:latin typeface="+mn-lt"/>
          <a:ea typeface="+mn-ea"/>
          <a:cs typeface="+mn-cs"/>
        </a:defRPr>
      </a:lvl3pPr>
      <a:lvl4pPr marL="800100" indent="-166688" algn="l" rtl="0" eaLnBrk="0" fontAlgn="base" hangingPunct="0">
        <a:spcBef>
          <a:spcPts val="400"/>
        </a:spcBef>
        <a:spcAft>
          <a:spcPct val="0"/>
        </a:spcAft>
        <a:buClr>
          <a:srgbClr val="7E8B7A"/>
        </a:buClr>
        <a:buFont typeface="Arial" pitchFamily="34" charset="0"/>
        <a:buChar char="•"/>
        <a:defRPr sz="1600" kern="1200">
          <a:solidFill>
            <a:schemeClr val="bg2"/>
          </a:solidFill>
          <a:latin typeface="+mn-lt"/>
          <a:ea typeface="+mn-ea"/>
          <a:cs typeface="+mn-cs"/>
        </a:defRPr>
      </a:lvl4pPr>
      <a:lvl5pPr marL="1028700" indent="-228600" algn="l" rtl="0" eaLnBrk="0" fontAlgn="base" hangingPunct="0">
        <a:spcBef>
          <a:spcPts val="400"/>
        </a:spcBef>
        <a:spcAft>
          <a:spcPct val="0"/>
        </a:spcAft>
        <a:buClr>
          <a:srgbClr val="7E8B7A"/>
        </a:buClr>
        <a:buFont typeface="Symbol" pitchFamily="18" charset="2"/>
        <a:buChar char="-"/>
        <a:defRPr sz="1400" kern="1200">
          <a:solidFill>
            <a:schemeClr val="bg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4338" name="Picture 11" descr="cb_logo_small_c.png"/>
          <p:cNvPicPr>
            <a:picLocks noChangeAspect="1"/>
          </p:cNvPicPr>
          <p:nvPr/>
        </p:nvPicPr>
        <p:blipFill>
          <a:blip r:embed="rId18" cstate="print"/>
          <a:srcRect/>
          <a:stretch>
            <a:fillRect/>
          </a:stretch>
        </p:blipFill>
        <p:spPr bwMode="auto">
          <a:xfrm>
            <a:off x="7910513" y="6454775"/>
            <a:ext cx="1019175" cy="285750"/>
          </a:xfrm>
          <a:prstGeom prst="rect">
            <a:avLst/>
          </a:prstGeom>
          <a:noFill/>
          <a:ln w="9525">
            <a:noFill/>
            <a:miter lim="800000"/>
            <a:headEnd/>
            <a:tailEnd/>
          </a:ln>
        </p:spPr>
      </p:pic>
      <p:sp>
        <p:nvSpPr>
          <p:cNvPr id="7" name="Rectangle 6"/>
          <p:cNvSpPr/>
          <p:nvPr/>
        </p:nvSpPr>
        <p:spPr>
          <a:xfrm>
            <a:off x="0" y="0"/>
            <a:ext cx="9144000" cy="9001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14340" name="Title Placeholder 1"/>
          <p:cNvSpPr>
            <a:spLocks noGrp="1"/>
          </p:cNvSpPr>
          <p:nvPr>
            <p:ph type="title"/>
          </p:nvPr>
        </p:nvSpPr>
        <p:spPr bwMode="auto">
          <a:xfrm>
            <a:off x="228600" y="254000"/>
            <a:ext cx="8059738" cy="6397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4341" name="Text Placeholder 2"/>
          <p:cNvSpPr>
            <a:spLocks noGrp="1"/>
          </p:cNvSpPr>
          <p:nvPr>
            <p:ph type="body" idx="1"/>
          </p:nvPr>
        </p:nvSpPr>
        <p:spPr bwMode="auto">
          <a:xfrm>
            <a:off x="457200" y="1444625"/>
            <a:ext cx="8229600" cy="47450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3" name="Slide Number Placeholder 12"/>
          <p:cNvSpPr>
            <a:spLocks noGrp="1"/>
          </p:cNvSpPr>
          <p:nvPr>
            <p:ph type="sldNum" sz="quarter" idx="4"/>
          </p:nvPr>
        </p:nvSpPr>
        <p:spPr>
          <a:xfrm>
            <a:off x="4335463" y="6462713"/>
            <a:ext cx="473075" cy="241300"/>
          </a:xfrm>
          <a:prstGeom prst="rect">
            <a:avLst/>
          </a:prstGeom>
        </p:spPr>
        <p:txBody>
          <a:bodyPr lIns="0" tIns="0" rIns="0" bIns="0" anchor="b"/>
          <a:lstStyle>
            <a:lvl1pPr marL="0" algn="ctr" defTabSz="914400" rtl="0" eaLnBrk="1" fontAlgn="auto" latinLnBrk="0" hangingPunct="1">
              <a:spcBef>
                <a:spcPts val="0"/>
              </a:spcBef>
              <a:spcAft>
                <a:spcPts val="0"/>
              </a:spcAft>
              <a:defRPr lang="en-US" sz="1000" kern="1200">
                <a:solidFill>
                  <a:schemeClr val="accent1"/>
                </a:solidFill>
                <a:latin typeface="+mn-lt"/>
                <a:ea typeface="+mn-ea"/>
                <a:cs typeface="+mn-cs"/>
              </a:defRPr>
            </a:lvl1pPr>
          </a:lstStyle>
          <a:p>
            <a:pPr>
              <a:defRPr/>
            </a:pPr>
            <a:fld id="{54D2FDAF-5667-4175-BAC6-65E1CABFA7C4}" type="slidenum">
              <a:rPr>
                <a:solidFill>
                  <a:srgbClr val="005581"/>
                </a:solidFill>
              </a:rPr>
              <a:pPr>
                <a:defRPr/>
              </a:pPr>
              <a:t>‹#›</a:t>
            </a:fld>
            <a:endParaRPr dirty="0">
              <a:solidFill>
                <a:srgbClr val="005581"/>
              </a:solidFill>
            </a:endParaRPr>
          </a:p>
        </p:txBody>
      </p:sp>
      <p:pic>
        <p:nvPicPr>
          <p:cNvPr id="14343" name="Picture 13" descr="AP_logo_K-12_PMS302_360_OfficeRGB.png"/>
          <p:cNvPicPr>
            <a:picLocks noChangeAspect="1"/>
          </p:cNvPicPr>
          <p:nvPr/>
        </p:nvPicPr>
        <p:blipFill>
          <a:blip r:embed="rId19" cstate="print">
            <a:lum bright="100000" contrast="-100000"/>
          </a:blip>
          <a:srcRect/>
          <a:stretch>
            <a:fillRect/>
          </a:stretch>
        </p:blipFill>
        <p:spPr bwMode="auto">
          <a:xfrm>
            <a:off x="8293100" y="377825"/>
            <a:ext cx="636588" cy="385763"/>
          </a:xfrm>
          <a:prstGeom prst="rect">
            <a:avLst/>
          </a:prstGeom>
          <a:noFill/>
          <a:ln w="9525">
            <a:noFill/>
            <a:miter lim="800000"/>
            <a:headEnd/>
            <a:tailEnd/>
          </a:ln>
        </p:spPr>
      </p:pic>
      <p:cxnSp>
        <p:nvCxnSpPr>
          <p:cNvPr id="10" name="Straight Connector 9"/>
          <p:cNvCxnSpPr/>
          <p:nvPr/>
        </p:nvCxnSpPr>
        <p:spPr>
          <a:xfrm>
            <a:off x="-7938" y="906463"/>
            <a:ext cx="9153526"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412673"/>
      </p:ext>
    </p:extLst>
  </p:cSld>
  <p:clrMap bg1="lt1" tx1="dk1" bg2="lt2" tx2="dk2" accent1="accent1" accent2="accent2" accent3="accent3" accent4="accent4" accent5="accent5" accent6="accent6" hlink="hlink" folHlink="folHlink"/>
  <p:sldLayoutIdLst>
    <p:sldLayoutId id="2147484051" r:id="rId1"/>
    <p:sldLayoutId id="2147484052" r:id="rId2"/>
    <p:sldLayoutId id="2147484053" r:id="rId3"/>
    <p:sldLayoutId id="2147484054" r:id="rId4"/>
    <p:sldLayoutId id="2147484055" r:id="rId5"/>
    <p:sldLayoutId id="2147484056" r:id="rId6"/>
    <p:sldLayoutId id="2147484057" r:id="rId7"/>
    <p:sldLayoutId id="2147484058" r:id="rId8"/>
    <p:sldLayoutId id="2147484059" r:id="rId9"/>
    <p:sldLayoutId id="2147484060" r:id="rId10"/>
    <p:sldLayoutId id="2147484061" r:id="rId11"/>
    <p:sldLayoutId id="2147484062" r:id="rId12"/>
    <p:sldLayoutId id="2147484063" r:id="rId13"/>
    <p:sldLayoutId id="2147484064" r:id="rId14"/>
    <p:sldLayoutId id="2147484065" r:id="rId15"/>
    <p:sldLayoutId id="2147484066" r:id="rId16"/>
  </p:sldLayoutIdLst>
  <p:timing>
    <p:tnLst>
      <p:par>
        <p:cTn id="1" dur="indefinite" restart="never" nodeType="tmRoot"/>
      </p:par>
    </p:tnLst>
  </p:timing>
  <p:hf hdr="0" ftr="0" dt="0"/>
  <p:txStyles>
    <p:titleStyle>
      <a:lvl1pPr algn="l" rtl="0" eaLnBrk="0" fontAlgn="base" hangingPunct="0">
        <a:lnSpc>
          <a:spcPct val="80000"/>
        </a:lnSpc>
        <a:spcBef>
          <a:spcPct val="0"/>
        </a:spcBef>
        <a:spcAft>
          <a:spcPct val="0"/>
        </a:spcAft>
        <a:defRPr sz="3200" b="1" kern="1200">
          <a:solidFill>
            <a:schemeClr val="bg1"/>
          </a:solidFill>
          <a:latin typeface="+mj-lt"/>
          <a:ea typeface="+mj-ea"/>
          <a:cs typeface="+mj-cs"/>
        </a:defRPr>
      </a:lvl1pPr>
      <a:lvl2pPr algn="l" rtl="0" eaLnBrk="0" fontAlgn="base" hangingPunct="0">
        <a:lnSpc>
          <a:spcPct val="80000"/>
        </a:lnSpc>
        <a:spcBef>
          <a:spcPct val="0"/>
        </a:spcBef>
        <a:spcAft>
          <a:spcPct val="0"/>
        </a:spcAft>
        <a:defRPr sz="3200" b="1">
          <a:solidFill>
            <a:schemeClr val="bg1"/>
          </a:solidFill>
          <a:latin typeface="Calibri" pitchFamily="34" charset="0"/>
        </a:defRPr>
      </a:lvl2pPr>
      <a:lvl3pPr algn="l" rtl="0" eaLnBrk="0" fontAlgn="base" hangingPunct="0">
        <a:lnSpc>
          <a:spcPct val="80000"/>
        </a:lnSpc>
        <a:spcBef>
          <a:spcPct val="0"/>
        </a:spcBef>
        <a:spcAft>
          <a:spcPct val="0"/>
        </a:spcAft>
        <a:defRPr sz="3200" b="1">
          <a:solidFill>
            <a:schemeClr val="bg1"/>
          </a:solidFill>
          <a:latin typeface="Calibri" pitchFamily="34" charset="0"/>
        </a:defRPr>
      </a:lvl3pPr>
      <a:lvl4pPr algn="l" rtl="0" eaLnBrk="0" fontAlgn="base" hangingPunct="0">
        <a:lnSpc>
          <a:spcPct val="80000"/>
        </a:lnSpc>
        <a:spcBef>
          <a:spcPct val="0"/>
        </a:spcBef>
        <a:spcAft>
          <a:spcPct val="0"/>
        </a:spcAft>
        <a:defRPr sz="3200" b="1">
          <a:solidFill>
            <a:schemeClr val="bg1"/>
          </a:solidFill>
          <a:latin typeface="Calibri" pitchFamily="34" charset="0"/>
        </a:defRPr>
      </a:lvl4pPr>
      <a:lvl5pPr algn="l" rtl="0" eaLnBrk="0" fontAlgn="base" hangingPunct="0">
        <a:lnSpc>
          <a:spcPct val="80000"/>
        </a:lnSpc>
        <a:spcBef>
          <a:spcPct val="0"/>
        </a:spcBef>
        <a:spcAft>
          <a:spcPct val="0"/>
        </a:spcAft>
        <a:defRPr sz="3200" b="1">
          <a:solidFill>
            <a:schemeClr val="bg1"/>
          </a:solidFill>
          <a:latin typeface="Calibri" pitchFamily="34" charset="0"/>
        </a:defRPr>
      </a:lvl5pPr>
      <a:lvl6pPr marL="457200" algn="l" rtl="0" fontAlgn="base">
        <a:lnSpc>
          <a:spcPct val="80000"/>
        </a:lnSpc>
        <a:spcBef>
          <a:spcPct val="0"/>
        </a:spcBef>
        <a:spcAft>
          <a:spcPct val="0"/>
        </a:spcAft>
        <a:defRPr sz="3200" b="1">
          <a:solidFill>
            <a:schemeClr val="bg1"/>
          </a:solidFill>
          <a:latin typeface="Calibri" pitchFamily="34" charset="0"/>
        </a:defRPr>
      </a:lvl6pPr>
      <a:lvl7pPr marL="914400" algn="l" rtl="0" fontAlgn="base">
        <a:lnSpc>
          <a:spcPct val="80000"/>
        </a:lnSpc>
        <a:spcBef>
          <a:spcPct val="0"/>
        </a:spcBef>
        <a:spcAft>
          <a:spcPct val="0"/>
        </a:spcAft>
        <a:defRPr sz="3200" b="1">
          <a:solidFill>
            <a:schemeClr val="bg1"/>
          </a:solidFill>
          <a:latin typeface="Calibri" pitchFamily="34" charset="0"/>
        </a:defRPr>
      </a:lvl7pPr>
      <a:lvl8pPr marL="1371600" algn="l" rtl="0" fontAlgn="base">
        <a:lnSpc>
          <a:spcPct val="80000"/>
        </a:lnSpc>
        <a:spcBef>
          <a:spcPct val="0"/>
        </a:spcBef>
        <a:spcAft>
          <a:spcPct val="0"/>
        </a:spcAft>
        <a:defRPr sz="3200" b="1">
          <a:solidFill>
            <a:schemeClr val="bg1"/>
          </a:solidFill>
          <a:latin typeface="Calibri" pitchFamily="34" charset="0"/>
        </a:defRPr>
      </a:lvl8pPr>
      <a:lvl9pPr marL="1828800" algn="l" rtl="0" fontAlgn="base">
        <a:lnSpc>
          <a:spcPct val="80000"/>
        </a:lnSpc>
        <a:spcBef>
          <a:spcPct val="0"/>
        </a:spcBef>
        <a:spcAft>
          <a:spcPct val="0"/>
        </a:spcAft>
        <a:defRPr sz="3200" b="1">
          <a:solidFill>
            <a:schemeClr val="bg1"/>
          </a:solidFill>
          <a:latin typeface="Calibri" pitchFamily="34" charset="0"/>
        </a:defRPr>
      </a:lvl9pPr>
    </p:titleStyle>
    <p:bodyStyle>
      <a:lvl1pPr marL="400050" indent="-400050" algn="l" rtl="0" eaLnBrk="0" fontAlgn="base" hangingPunct="0">
        <a:spcBef>
          <a:spcPts val="400"/>
        </a:spcBef>
        <a:spcAft>
          <a:spcPct val="0"/>
        </a:spcAft>
        <a:buClr>
          <a:schemeClr val="accent2"/>
        </a:buClr>
        <a:buSzPct val="100000"/>
        <a:buFont typeface="Wingdings 3" pitchFamily="18" charset="2"/>
        <a:buChar char=""/>
        <a:defRPr sz="2400" kern="1200">
          <a:solidFill>
            <a:schemeClr val="accent1"/>
          </a:solidFill>
          <a:latin typeface="+mn-lt"/>
          <a:ea typeface="+mn-ea"/>
          <a:cs typeface="+mn-cs"/>
        </a:defRPr>
      </a:lvl1pPr>
      <a:lvl2pPr marL="404813" indent="-228600" algn="l" rtl="0" eaLnBrk="0" fontAlgn="base" hangingPunct="0">
        <a:spcBef>
          <a:spcPts val="400"/>
        </a:spcBef>
        <a:spcAft>
          <a:spcPct val="0"/>
        </a:spcAft>
        <a:buClr>
          <a:schemeClr val="accent2"/>
        </a:buClr>
        <a:buFont typeface="Arial" pitchFamily="34" charset="0"/>
        <a:buChar char="•"/>
        <a:defRPr sz="2000" kern="1200">
          <a:solidFill>
            <a:schemeClr val="accent1"/>
          </a:solidFill>
          <a:latin typeface="+mn-lt"/>
          <a:ea typeface="+mn-ea"/>
          <a:cs typeface="+mn-cs"/>
        </a:defRPr>
      </a:lvl2pPr>
      <a:lvl3pPr marL="633413" indent="-228600" algn="l" rtl="0" eaLnBrk="0" fontAlgn="base" hangingPunct="0">
        <a:spcBef>
          <a:spcPts val="400"/>
        </a:spcBef>
        <a:spcAft>
          <a:spcPct val="0"/>
        </a:spcAft>
        <a:buClr>
          <a:srgbClr val="7E8B7A"/>
        </a:buClr>
        <a:buFont typeface="Symbol" pitchFamily="18" charset="2"/>
        <a:buChar char="-"/>
        <a:defRPr kern="1200">
          <a:solidFill>
            <a:schemeClr val="bg2"/>
          </a:solidFill>
          <a:latin typeface="+mn-lt"/>
          <a:ea typeface="+mn-ea"/>
          <a:cs typeface="+mn-cs"/>
        </a:defRPr>
      </a:lvl3pPr>
      <a:lvl4pPr marL="800100" indent="-166688" algn="l" rtl="0" eaLnBrk="0" fontAlgn="base" hangingPunct="0">
        <a:spcBef>
          <a:spcPts val="400"/>
        </a:spcBef>
        <a:spcAft>
          <a:spcPct val="0"/>
        </a:spcAft>
        <a:buClr>
          <a:srgbClr val="7E8B7A"/>
        </a:buClr>
        <a:buFont typeface="Arial" pitchFamily="34" charset="0"/>
        <a:buChar char="•"/>
        <a:defRPr sz="1600" kern="1200">
          <a:solidFill>
            <a:schemeClr val="bg2"/>
          </a:solidFill>
          <a:latin typeface="+mn-lt"/>
          <a:ea typeface="+mn-ea"/>
          <a:cs typeface="+mn-cs"/>
        </a:defRPr>
      </a:lvl4pPr>
      <a:lvl5pPr marL="1028700" indent="-228600" algn="l" rtl="0" eaLnBrk="0" fontAlgn="base" hangingPunct="0">
        <a:spcBef>
          <a:spcPts val="400"/>
        </a:spcBef>
        <a:spcAft>
          <a:spcPct val="0"/>
        </a:spcAft>
        <a:buClr>
          <a:srgbClr val="7E8B7A"/>
        </a:buClr>
        <a:buFont typeface="Symbol" pitchFamily="18" charset="2"/>
        <a:buChar char="-"/>
        <a:defRPr sz="1400" kern="1200">
          <a:solidFill>
            <a:schemeClr val="bg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4338" name="Picture 11" descr="cb_logo_small_c.png"/>
          <p:cNvPicPr>
            <a:picLocks noChangeAspect="1"/>
          </p:cNvPicPr>
          <p:nvPr/>
        </p:nvPicPr>
        <p:blipFill>
          <a:blip r:embed="rId17" cstate="print"/>
          <a:srcRect/>
          <a:stretch>
            <a:fillRect/>
          </a:stretch>
        </p:blipFill>
        <p:spPr bwMode="auto">
          <a:xfrm>
            <a:off x="7910513" y="6454775"/>
            <a:ext cx="1019175" cy="285750"/>
          </a:xfrm>
          <a:prstGeom prst="rect">
            <a:avLst/>
          </a:prstGeom>
          <a:noFill/>
          <a:ln w="9525">
            <a:noFill/>
            <a:miter lim="800000"/>
            <a:headEnd/>
            <a:tailEnd/>
          </a:ln>
        </p:spPr>
      </p:pic>
      <p:sp>
        <p:nvSpPr>
          <p:cNvPr id="7" name="Rectangle 6"/>
          <p:cNvSpPr/>
          <p:nvPr/>
        </p:nvSpPr>
        <p:spPr>
          <a:xfrm>
            <a:off x="0" y="0"/>
            <a:ext cx="9144000" cy="9001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14340" name="Title Placeholder 1"/>
          <p:cNvSpPr>
            <a:spLocks noGrp="1"/>
          </p:cNvSpPr>
          <p:nvPr>
            <p:ph type="title"/>
          </p:nvPr>
        </p:nvSpPr>
        <p:spPr bwMode="auto">
          <a:xfrm>
            <a:off x="228600" y="254000"/>
            <a:ext cx="8059738" cy="6397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4341" name="Text Placeholder 2"/>
          <p:cNvSpPr>
            <a:spLocks noGrp="1"/>
          </p:cNvSpPr>
          <p:nvPr>
            <p:ph type="body" idx="1"/>
          </p:nvPr>
        </p:nvSpPr>
        <p:spPr bwMode="auto">
          <a:xfrm>
            <a:off x="457200" y="1444625"/>
            <a:ext cx="8229600" cy="47450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3" name="Slide Number Placeholder 12"/>
          <p:cNvSpPr>
            <a:spLocks noGrp="1"/>
          </p:cNvSpPr>
          <p:nvPr>
            <p:ph type="sldNum" sz="quarter" idx="4"/>
          </p:nvPr>
        </p:nvSpPr>
        <p:spPr>
          <a:xfrm>
            <a:off x="4335463" y="6462713"/>
            <a:ext cx="473075" cy="241300"/>
          </a:xfrm>
          <a:prstGeom prst="rect">
            <a:avLst/>
          </a:prstGeom>
        </p:spPr>
        <p:txBody>
          <a:bodyPr lIns="0" tIns="0" rIns="0" bIns="0" anchor="b"/>
          <a:lstStyle>
            <a:lvl1pPr marL="0" algn="ctr" defTabSz="914400" rtl="0" eaLnBrk="1" fontAlgn="auto" latinLnBrk="0" hangingPunct="1">
              <a:spcBef>
                <a:spcPts val="0"/>
              </a:spcBef>
              <a:spcAft>
                <a:spcPts val="0"/>
              </a:spcAft>
              <a:defRPr lang="en-US" sz="1000" kern="1200">
                <a:solidFill>
                  <a:schemeClr val="accent1"/>
                </a:solidFill>
                <a:latin typeface="+mn-lt"/>
                <a:ea typeface="+mn-ea"/>
                <a:cs typeface="+mn-cs"/>
              </a:defRPr>
            </a:lvl1pPr>
          </a:lstStyle>
          <a:p>
            <a:pPr>
              <a:defRPr/>
            </a:pPr>
            <a:fld id="{54D2FDAF-5667-4175-BAC6-65E1CABFA7C4}" type="slidenum">
              <a:rPr>
                <a:solidFill>
                  <a:srgbClr val="005581"/>
                </a:solidFill>
              </a:rPr>
              <a:pPr>
                <a:defRPr/>
              </a:pPr>
              <a:t>‹#›</a:t>
            </a:fld>
            <a:endParaRPr dirty="0">
              <a:solidFill>
                <a:srgbClr val="005581"/>
              </a:solidFill>
            </a:endParaRPr>
          </a:p>
        </p:txBody>
      </p:sp>
      <p:pic>
        <p:nvPicPr>
          <p:cNvPr id="14343" name="Picture 13" descr="AP_logo_K-12_PMS302_360_OfficeRGB.png"/>
          <p:cNvPicPr>
            <a:picLocks noChangeAspect="1"/>
          </p:cNvPicPr>
          <p:nvPr/>
        </p:nvPicPr>
        <p:blipFill>
          <a:blip r:embed="rId18" cstate="print">
            <a:lum bright="100000" contrast="-100000"/>
          </a:blip>
          <a:srcRect/>
          <a:stretch>
            <a:fillRect/>
          </a:stretch>
        </p:blipFill>
        <p:spPr bwMode="auto">
          <a:xfrm>
            <a:off x="8293100" y="377825"/>
            <a:ext cx="636588" cy="385763"/>
          </a:xfrm>
          <a:prstGeom prst="rect">
            <a:avLst/>
          </a:prstGeom>
          <a:noFill/>
          <a:ln w="9525">
            <a:noFill/>
            <a:miter lim="800000"/>
            <a:headEnd/>
            <a:tailEnd/>
          </a:ln>
        </p:spPr>
      </p:pic>
      <p:cxnSp>
        <p:nvCxnSpPr>
          <p:cNvPr id="10" name="Straight Connector 9"/>
          <p:cNvCxnSpPr/>
          <p:nvPr/>
        </p:nvCxnSpPr>
        <p:spPr>
          <a:xfrm>
            <a:off x="-7938" y="906463"/>
            <a:ext cx="9153526"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8914940"/>
      </p:ext>
    </p:extLst>
  </p:cSld>
  <p:clrMap bg1="lt1" tx1="dk1" bg2="lt2" tx2="dk2" accent1="accent1" accent2="accent2" accent3="accent3" accent4="accent4" accent5="accent5" accent6="accent6" hlink="hlink" folHlink="folHlink"/>
  <p:sldLayoutIdLst>
    <p:sldLayoutId id="2147484068" r:id="rId1"/>
    <p:sldLayoutId id="2147484069" r:id="rId2"/>
    <p:sldLayoutId id="2147484070" r:id="rId3"/>
    <p:sldLayoutId id="2147484071" r:id="rId4"/>
    <p:sldLayoutId id="2147484072" r:id="rId5"/>
    <p:sldLayoutId id="2147484073" r:id="rId6"/>
    <p:sldLayoutId id="2147484074" r:id="rId7"/>
    <p:sldLayoutId id="2147484075" r:id="rId8"/>
    <p:sldLayoutId id="2147484076" r:id="rId9"/>
    <p:sldLayoutId id="2147484077" r:id="rId10"/>
    <p:sldLayoutId id="2147484078" r:id="rId11"/>
    <p:sldLayoutId id="2147484079" r:id="rId12"/>
    <p:sldLayoutId id="2147484081" r:id="rId13"/>
    <p:sldLayoutId id="2147484082" r:id="rId14"/>
    <p:sldLayoutId id="2147484083" r:id="rId15"/>
  </p:sldLayoutIdLst>
  <p:timing>
    <p:tnLst>
      <p:par>
        <p:cTn id="1" dur="indefinite" restart="never" nodeType="tmRoot"/>
      </p:par>
    </p:tnLst>
  </p:timing>
  <p:hf hdr="0" ftr="0" dt="0"/>
  <p:txStyles>
    <p:titleStyle>
      <a:lvl1pPr algn="l" rtl="0" eaLnBrk="0" fontAlgn="base" hangingPunct="0">
        <a:lnSpc>
          <a:spcPct val="80000"/>
        </a:lnSpc>
        <a:spcBef>
          <a:spcPct val="0"/>
        </a:spcBef>
        <a:spcAft>
          <a:spcPct val="0"/>
        </a:spcAft>
        <a:defRPr sz="3200" b="1" kern="1200">
          <a:solidFill>
            <a:schemeClr val="bg1"/>
          </a:solidFill>
          <a:latin typeface="+mj-lt"/>
          <a:ea typeface="+mj-ea"/>
          <a:cs typeface="+mj-cs"/>
        </a:defRPr>
      </a:lvl1pPr>
      <a:lvl2pPr algn="l" rtl="0" eaLnBrk="0" fontAlgn="base" hangingPunct="0">
        <a:lnSpc>
          <a:spcPct val="80000"/>
        </a:lnSpc>
        <a:spcBef>
          <a:spcPct val="0"/>
        </a:spcBef>
        <a:spcAft>
          <a:spcPct val="0"/>
        </a:spcAft>
        <a:defRPr sz="3200" b="1">
          <a:solidFill>
            <a:schemeClr val="bg1"/>
          </a:solidFill>
          <a:latin typeface="Calibri" pitchFamily="34" charset="0"/>
        </a:defRPr>
      </a:lvl2pPr>
      <a:lvl3pPr algn="l" rtl="0" eaLnBrk="0" fontAlgn="base" hangingPunct="0">
        <a:lnSpc>
          <a:spcPct val="80000"/>
        </a:lnSpc>
        <a:spcBef>
          <a:spcPct val="0"/>
        </a:spcBef>
        <a:spcAft>
          <a:spcPct val="0"/>
        </a:spcAft>
        <a:defRPr sz="3200" b="1">
          <a:solidFill>
            <a:schemeClr val="bg1"/>
          </a:solidFill>
          <a:latin typeface="Calibri" pitchFamily="34" charset="0"/>
        </a:defRPr>
      </a:lvl3pPr>
      <a:lvl4pPr algn="l" rtl="0" eaLnBrk="0" fontAlgn="base" hangingPunct="0">
        <a:lnSpc>
          <a:spcPct val="80000"/>
        </a:lnSpc>
        <a:spcBef>
          <a:spcPct val="0"/>
        </a:spcBef>
        <a:spcAft>
          <a:spcPct val="0"/>
        </a:spcAft>
        <a:defRPr sz="3200" b="1">
          <a:solidFill>
            <a:schemeClr val="bg1"/>
          </a:solidFill>
          <a:latin typeface="Calibri" pitchFamily="34" charset="0"/>
        </a:defRPr>
      </a:lvl4pPr>
      <a:lvl5pPr algn="l" rtl="0" eaLnBrk="0" fontAlgn="base" hangingPunct="0">
        <a:lnSpc>
          <a:spcPct val="80000"/>
        </a:lnSpc>
        <a:spcBef>
          <a:spcPct val="0"/>
        </a:spcBef>
        <a:spcAft>
          <a:spcPct val="0"/>
        </a:spcAft>
        <a:defRPr sz="3200" b="1">
          <a:solidFill>
            <a:schemeClr val="bg1"/>
          </a:solidFill>
          <a:latin typeface="Calibri" pitchFamily="34" charset="0"/>
        </a:defRPr>
      </a:lvl5pPr>
      <a:lvl6pPr marL="457200" algn="l" rtl="0" fontAlgn="base">
        <a:lnSpc>
          <a:spcPct val="80000"/>
        </a:lnSpc>
        <a:spcBef>
          <a:spcPct val="0"/>
        </a:spcBef>
        <a:spcAft>
          <a:spcPct val="0"/>
        </a:spcAft>
        <a:defRPr sz="3200" b="1">
          <a:solidFill>
            <a:schemeClr val="bg1"/>
          </a:solidFill>
          <a:latin typeface="Calibri" pitchFamily="34" charset="0"/>
        </a:defRPr>
      </a:lvl6pPr>
      <a:lvl7pPr marL="914400" algn="l" rtl="0" fontAlgn="base">
        <a:lnSpc>
          <a:spcPct val="80000"/>
        </a:lnSpc>
        <a:spcBef>
          <a:spcPct val="0"/>
        </a:spcBef>
        <a:spcAft>
          <a:spcPct val="0"/>
        </a:spcAft>
        <a:defRPr sz="3200" b="1">
          <a:solidFill>
            <a:schemeClr val="bg1"/>
          </a:solidFill>
          <a:latin typeface="Calibri" pitchFamily="34" charset="0"/>
        </a:defRPr>
      </a:lvl7pPr>
      <a:lvl8pPr marL="1371600" algn="l" rtl="0" fontAlgn="base">
        <a:lnSpc>
          <a:spcPct val="80000"/>
        </a:lnSpc>
        <a:spcBef>
          <a:spcPct val="0"/>
        </a:spcBef>
        <a:spcAft>
          <a:spcPct val="0"/>
        </a:spcAft>
        <a:defRPr sz="3200" b="1">
          <a:solidFill>
            <a:schemeClr val="bg1"/>
          </a:solidFill>
          <a:latin typeface="Calibri" pitchFamily="34" charset="0"/>
        </a:defRPr>
      </a:lvl8pPr>
      <a:lvl9pPr marL="1828800" algn="l" rtl="0" fontAlgn="base">
        <a:lnSpc>
          <a:spcPct val="80000"/>
        </a:lnSpc>
        <a:spcBef>
          <a:spcPct val="0"/>
        </a:spcBef>
        <a:spcAft>
          <a:spcPct val="0"/>
        </a:spcAft>
        <a:defRPr sz="3200" b="1">
          <a:solidFill>
            <a:schemeClr val="bg1"/>
          </a:solidFill>
          <a:latin typeface="Calibri" pitchFamily="34" charset="0"/>
        </a:defRPr>
      </a:lvl9pPr>
    </p:titleStyle>
    <p:bodyStyle>
      <a:lvl1pPr marL="400050" indent="-400050" algn="l" rtl="0" eaLnBrk="0" fontAlgn="base" hangingPunct="0">
        <a:spcBef>
          <a:spcPts val="400"/>
        </a:spcBef>
        <a:spcAft>
          <a:spcPct val="0"/>
        </a:spcAft>
        <a:buClr>
          <a:schemeClr val="accent2"/>
        </a:buClr>
        <a:buSzPct val="100000"/>
        <a:buFont typeface="Wingdings 3" pitchFamily="18" charset="2"/>
        <a:buChar char=""/>
        <a:defRPr sz="2400" kern="1200">
          <a:solidFill>
            <a:schemeClr val="accent1"/>
          </a:solidFill>
          <a:latin typeface="+mn-lt"/>
          <a:ea typeface="+mn-ea"/>
          <a:cs typeface="+mn-cs"/>
        </a:defRPr>
      </a:lvl1pPr>
      <a:lvl2pPr marL="404813" indent="-228600" algn="l" rtl="0" eaLnBrk="0" fontAlgn="base" hangingPunct="0">
        <a:spcBef>
          <a:spcPts val="400"/>
        </a:spcBef>
        <a:spcAft>
          <a:spcPct val="0"/>
        </a:spcAft>
        <a:buClr>
          <a:schemeClr val="accent2"/>
        </a:buClr>
        <a:buFont typeface="Arial" pitchFamily="34" charset="0"/>
        <a:buChar char="•"/>
        <a:defRPr sz="2000" kern="1200">
          <a:solidFill>
            <a:schemeClr val="accent1"/>
          </a:solidFill>
          <a:latin typeface="+mn-lt"/>
          <a:ea typeface="+mn-ea"/>
          <a:cs typeface="+mn-cs"/>
        </a:defRPr>
      </a:lvl2pPr>
      <a:lvl3pPr marL="633413" indent="-228600" algn="l" rtl="0" eaLnBrk="0" fontAlgn="base" hangingPunct="0">
        <a:spcBef>
          <a:spcPts val="400"/>
        </a:spcBef>
        <a:spcAft>
          <a:spcPct val="0"/>
        </a:spcAft>
        <a:buClr>
          <a:srgbClr val="7E8B7A"/>
        </a:buClr>
        <a:buFont typeface="Symbol" pitchFamily="18" charset="2"/>
        <a:buChar char="-"/>
        <a:defRPr kern="1200">
          <a:solidFill>
            <a:schemeClr val="bg2"/>
          </a:solidFill>
          <a:latin typeface="+mn-lt"/>
          <a:ea typeface="+mn-ea"/>
          <a:cs typeface="+mn-cs"/>
        </a:defRPr>
      </a:lvl3pPr>
      <a:lvl4pPr marL="800100" indent="-166688" algn="l" rtl="0" eaLnBrk="0" fontAlgn="base" hangingPunct="0">
        <a:spcBef>
          <a:spcPts val="400"/>
        </a:spcBef>
        <a:spcAft>
          <a:spcPct val="0"/>
        </a:spcAft>
        <a:buClr>
          <a:srgbClr val="7E8B7A"/>
        </a:buClr>
        <a:buFont typeface="Arial" pitchFamily="34" charset="0"/>
        <a:buChar char="•"/>
        <a:defRPr sz="1600" kern="1200">
          <a:solidFill>
            <a:schemeClr val="bg2"/>
          </a:solidFill>
          <a:latin typeface="+mn-lt"/>
          <a:ea typeface="+mn-ea"/>
          <a:cs typeface="+mn-cs"/>
        </a:defRPr>
      </a:lvl4pPr>
      <a:lvl5pPr marL="1028700" indent="-228600" algn="l" rtl="0" eaLnBrk="0" fontAlgn="base" hangingPunct="0">
        <a:spcBef>
          <a:spcPts val="400"/>
        </a:spcBef>
        <a:spcAft>
          <a:spcPct val="0"/>
        </a:spcAft>
        <a:buClr>
          <a:srgbClr val="7E8B7A"/>
        </a:buClr>
        <a:buFont typeface="Symbol" pitchFamily="18" charset="2"/>
        <a:buChar char="-"/>
        <a:defRPr sz="1400" kern="1200">
          <a:solidFill>
            <a:schemeClr val="bg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8.xm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0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8.xml"/></Relationships>
</file>

<file path=ppt/slides/_rels/slide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08.xml"/></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08.xml"/></Relationships>
</file>

<file path=ppt/slides/_rels/slide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0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Topics</a:t>
            </a:r>
            <a:endParaRPr lang="en-US" dirty="0"/>
          </a:p>
        </p:txBody>
      </p:sp>
      <p:sp>
        <p:nvSpPr>
          <p:cNvPr id="3" name="Content Placeholder 2"/>
          <p:cNvSpPr>
            <a:spLocks noGrp="1"/>
          </p:cNvSpPr>
          <p:nvPr>
            <p:ph sz="quarter" idx="11"/>
          </p:nvPr>
        </p:nvSpPr>
        <p:spPr>
          <a:xfrm>
            <a:off x="233363" y="955224"/>
            <a:ext cx="8605837" cy="5140776"/>
          </a:xfrm>
        </p:spPr>
        <p:txBody>
          <a:bodyPr>
            <a:normAutofit fontScale="92500" lnSpcReduction="10000"/>
          </a:bodyPr>
          <a:lstStyle/>
          <a:p>
            <a:pPr marL="457200" indent="-457200">
              <a:buFont typeface="+mj-lt"/>
              <a:buAutoNum type="arabicPeriod"/>
            </a:pPr>
            <a:endParaRPr lang="en-US" sz="2800" dirty="0" smtClean="0"/>
          </a:p>
          <a:p>
            <a:pPr marL="457200" indent="-457200">
              <a:buFont typeface="+mj-lt"/>
              <a:buAutoNum type="arabicPeriod"/>
            </a:pPr>
            <a:r>
              <a:rPr lang="en-US" sz="2800" dirty="0" smtClean="0"/>
              <a:t>About the Advanced Placement (AP) Program</a:t>
            </a:r>
          </a:p>
          <a:p>
            <a:pPr marL="457200" indent="-457200">
              <a:buFont typeface="+mj-lt"/>
              <a:buAutoNum type="arabicPeriod"/>
            </a:pPr>
            <a:endParaRPr lang="en-US" sz="2800" dirty="0" smtClean="0"/>
          </a:p>
          <a:p>
            <a:pPr marL="457200" indent="-457200">
              <a:buFont typeface="+mj-lt"/>
              <a:buAutoNum type="arabicPeriod"/>
            </a:pPr>
            <a:r>
              <a:rPr lang="en-US" sz="2800" dirty="0" smtClean="0"/>
              <a:t>A </a:t>
            </a:r>
            <a:r>
              <a:rPr lang="en-US" sz="2800" dirty="0"/>
              <a:t>L</a:t>
            </a:r>
            <a:r>
              <a:rPr lang="en-US" sz="2800" dirty="0" smtClean="0"/>
              <a:t>ook at AP in Georgia</a:t>
            </a:r>
            <a:endParaRPr lang="en-US" sz="2800" dirty="0"/>
          </a:p>
          <a:p>
            <a:pPr marL="457200" indent="-457200">
              <a:buFont typeface="+mj-lt"/>
              <a:buAutoNum type="arabicPeriod"/>
            </a:pPr>
            <a:endParaRPr lang="en-US" sz="2800" dirty="0" smtClean="0"/>
          </a:p>
          <a:p>
            <a:pPr marL="457200" indent="-457200">
              <a:buFont typeface="+mj-lt"/>
              <a:buAutoNum type="arabicPeriod"/>
            </a:pPr>
            <a:r>
              <a:rPr lang="en-US" sz="2800" dirty="0" smtClean="0"/>
              <a:t>Challenges with the Prior AP U.S. History Program</a:t>
            </a:r>
          </a:p>
          <a:p>
            <a:pPr marL="457200" indent="-457200">
              <a:buFont typeface="+mj-lt"/>
              <a:buAutoNum type="arabicPeriod"/>
            </a:pPr>
            <a:endParaRPr lang="en-US" sz="2800" dirty="0" smtClean="0"/>
          </a:p>
          <a:p>
            <a:pPr marL="457200" indent="-457200">
              <a:buFont typeface="+mj-lt"/>
              <a:buAutoNum type="arabicPeriod"/>
            </a:pPr>
            <a:r>
              <a:rPr lang="en-US" sz="2800" dirty="0" smtClean="0"/>
              <a:t>Myths &amp; Facts about AP U.S. History</a:t>
            </a:r>
          </a:p>
          <a:p>
            <a:pPr marL="457200" indent="-457200">
              <a:buFont typeface="+mj-lt"/>
              <a:buAutoNum type="arabicPeriod"/>
            </a:pPr>
            <a:endParaRPr lang="en-US" sz="2800" dirty="0" smtClean="0"/>
          </a:p>
          <a:p>
            <a:pPr marL="457200" indent="-457200">
              <a:buFont typeface="+mj-lt"/>
              <a:buAutoNum type="arabicPeriod"/>
            </a:pPr>
            <a:r>
              <a:rPr lang="en-US" sz="2800" dirty="0" smtClean="0"/>
              <a:t>College Board Actions</a:t>
            </a:r>
          </a:p>
          <a:p>
            <a:pPr marL="457200" indent="-457200">
              <a:buFont typeface="+mj-lt"/>
              <a:buAutoNum type="arabicPeriod"/>
            </a:pPr>
            <a:endParaRPr lang="en-US" sz="2800" dirty="0" smtClean="0"/>
          </a:p>
          <a:p>
            <a:pPr marL="457200" indent="-457200">
              <a:buFont typeface="+mj-lt"/>
              <a:buAutoNum type="arabicPeriod"/>
            </a:pPr>
            <a:r>
              <a:rPr lang="en-US" sz="2800" dirty="0" smtClean="0"/>
              <a:t>Summary and Attestations </a:t>
            </a:r>
          </a:p>
          <a:p>
            <a:pPr marL="457200" indent="-457200">
              <a:buFont typeface="+mj-lt"/>
              <a:buAutoNum type="arabicPeriod"/>
            </a:pPr>
            <a:endParaRPr lang="en-US" sz="2800" dirty="0" smtClean="0"/>
          </a:p>
          <a:p>
            <a:pPr marL="0" indent="0"/>
            <a:endParaRPr lang="en-US" sz="2800" dirty="0" smtClean="0"/>
          </a:p>
        </p:txBody>
      </p:sp>
      <p:sp>
        <p:nvSpPr>
          <p:cNvPr id="4" name="Slide Number Placeholder 3"/>
          <p:cNvSpPr>
            <a:spLocks noGrp="1"/>
          </p:cNvSpPr>
          <p:nvPr>
            <p:ph type="sldNum" sz="quarter" idx="13"/>
          </p:nvPr>
        </p:nvSpPr>
        <p:spPr/>
        <p:txBody>
          <a:bodyPr/>
          <a:lstStyle/>
          <a:p>
            <a:pPr>
              <a:defRPr/>
            </a:pPr>
            <a:fld id="{480BACB8-076B-451A-BEBA-34F3553FA4BC}" type="slidenum">
              <a:rPr lang="en-US" smtClean="0">
                <a:solidFill>
                  <a:srgbClr val="005581"/>
                </a:solidFill>
              </a:rPr>
              <a:pPr>
                <a:defRPr/>
              </a:pPr>
              <a:t>1</a:t>
            </a:fld>
            <a:endParaRPr lang="en-US" dirty="0">
              <a:solidFill>
                <a:srgbClr val="005581"/>
              </a:solidFill>
            </a:endParaRPr>
          </a:p>
        </p:txBody>
      </p:sp>
    </p:spTree>
    <p:extLst>
      <p:ext uri="{BB962C8B-B14F-4D97-AF65-F5344CB8AC3E}">
        <p14:creationId xmlns:p14="http://schemas.microsoft.com/office/powerpoint/2010/main" val="9653492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059738" cy="639763"/>
          </a:xfrm>
        </p:spPr>
        <p:txBody>
          <a:bodyPr/>
          <a:lstStyle/>
          <a:p>
            <a:r>
              <a:rPr lang="en-US" dirty="0" smtClean="0"/>
              <a:t>Excerpt: The Clarified Concept </a:t>
            </a:r>
            <a:r>
              <a:rPr lang="en-US" dirty="0"/>
              <a:t>O</a:t>
            </a:r>
            <a:r>
              <a:rPr lang="en-US" dirty="0" smtClean="0"/>
              <a:t>utline</a:t>
            </a:r>
            <a:endParaRPr lang="en-US" dirty="0"/>
          </a:p>
        </p:txBody>
      </p:sp>
      <p:sp>
        <p:nvSpPr>
          <p:cNvPr id="4" name="Slide Number Placeholder 3"/>
          <p:cNvSpPr>
            <a:spLocks noGrp="1"/>
          </p:cNvSpPr>
          <p:nvPr>
            <p:ph type="sldNum" sz="quarter" idx="13"/>
          </p:nvPr>
        </p:nvSpPr>
        <p:spPr/>
        <p:txBody>
          <a:bodyPr/>
          <a:lstStyle/>
          <a:p>
            <a:pPr>
              <a:defRPr/>
            </a:pPr>
            <a:fld id="{480BACB8-076B-451A-BEBA-34F3553FA4BC}" type="slidenum">
              <a:rPr lang="en-US" smtClean="0">
                <a:solidFill>
                  <a:srgbClr val="005581"/>
                </a:solidFill>
              </a:rPr>
              <a:pPr>
                <a:defRPr/>
              </a:pPr>
              <a:t>10</a:t>
            </a:fld>
            <a:endParaRPr lang="en-US" dirty="0">
              <a:solidFill>
                <a:srgbClr val="005581"/>
              </a:solidFill>
            </a:endParaRPr>
          </a:p>
        </p:txBody>
      </p:sp>
      <p:pic>
        <p:nvPicPr>
          <p:cNvPr id="1026" name="Picture 2"/>
          <p:cNvPicPr>
            <a:picLocks noGrp="1" noChangeAspect="1" noChangeArrowheads="1"/>
          </p:cNvPicPr>
          <p:nvPr>
            <p:ph sz="quarter" idx="11"/>
          </p:nvPr>
        </p:nvPicPr>
        <p:blipFill>
          <a:blip r:embed="rId2">
            <a:extLst>
              <a:ext uri="{28A0092B-C50C-407E-A947-70E740481C1C}">
                <a14:useLocalDpi xmlns:a14="http://schemas.microsoft.com/office/drawing/2010/main" val="0"/>
              </a:ext>
            </a:extLst>
          </a:blip>
          <a:srcRect/>
          <a:stretch>
            <a:fillRect/>
          </a:stretch>
        </p:blipFill>
        <p:spPr bwMode="auto">
          <a:xfrm>
            <a:off x="457201" y="912709"/>
            <a:ext cx="7924800" cy="57377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720919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915400" cy="893763"/>
          </a:xfrm>
        </p:spPr>
        <p:txBody>
          <a:bodyPr/>
          <a:lstStyle/>
          <a:p>
            <a:pPr marL="53975" indent="-53975"/>
            <a:r>
              <a:rPr lang="en-US" dirty="0" smtClean="0"/>
              <a:t>Teachers Support the </a:t>
            </a:r>
            <a:r>
              <a:rPr lang="en-US" dirty="0"/>
              <a:t>AP U.S. History </a:t>
            </a:r>
            <a:r>
              <a:rPr lang="en-US" dirty="0" smtClean="0"/>
              <a:t>Redesign</a:t>
            </a:r>
            <a:endParaRPr lang="en-US" dirty="0"/>
          </a:p>
        </p:txBody>
      </p:sp>
      <p:sp>
        <p:nvSpPr>
          <p:cNvPr id="3" name="Content Placeholder 2"/>
          <p:cNvSpPr>
            <a:spLocks noGrp="1"/>
          </p:cNvSpPr>
          <p:nvPr>
            <p:ph sz="quarter" idx="11"/>
          </p:nvPr>
        </p:nvSpPr>
        <p:spPr>
          <a:xfrm>
            <a:off x="152401" y="1107624"/>
            <a:ext cx="8839200" cy="5216976"/>
          </a:xfrm>
        </p:spPr>
        <p:txBody>
          <a:bodyPr>
            <a:normAutofit/>
          </a:bodyPr>
          <a:lstStyle/>
          <a:p>
            <a:pPr marL="457200" lvl="2" indent="-457200">
              <a:buClr>
                <a:schemeClr val="accent2"/>
              </a:buClr>
              <a:buSzPct val="100000"/>
              <a:buFont typeface="Wingdings" panose="05000000000000000000" pitchFamily="2" charset="2"/>
              <a:buChar char=""/>
            </a:pPr>
            <a:endParaRPr lang="en-US" dirty="0"/>
          </a:p>
          <a:p>
            <a:pPr marL="457200" lvl="2" indent="-457200">
              <a:buClr>
                <a:schemeClr val="accent2"/>
              </a:buClr>
              <a:buSzPct val="100000"/>
              <a:buFont typeface="Wingdings" panose="05000000000000000000" pitchFamily="2" charset="2"/>
              <a:buChar char=""/>
            </a:pPr>
            <a:endParaRPr lang="en-US" dirty="0"/>
          </a:p>
          <a:p>
            <a:pPr marL="457200" lvl="2" indent="-457200">
              <a:buClr>
                <a:schemeClr val="accent2"/>
              </a:buClr>
              <a:buSzPct val="100000"/>
              <a:buFont typeface="Wingdings" panose="05000000000000000000" pitchFamily="2" charset="2"/>
              <a:buChar char=""/>
            </a:pPr>
            <a:endParaRPr lang="en-US" dirty="0" smtClean="0"/>
          </a:p>
          <a:p>
            <a:pPr marL="233363" lvl="2" indent="0">
              <a:buNone/>
            </a:pPr>
            <a:endParaRPr lang="en-US" dirty="0" smtClean="0"/>
          </a:p>
          <a:p>
            <a:pPr marL="233363" lvl="2" indent="0">
              <a:buNone/>
            </a:pPr>
            <a:endParaRPr lang="en-US" dirty="0" smtClean="0"/>
          </a:p>
          <a:p>
            <a:pPr marL="233363" lvl="2" indent="0">
              <a:buNone/>
            </a:pPr>
            <a:endParaRPr lang="en-US" dirty="0"/>
          </a:p>
        </p:txBody>
      </p:sp>
      <p:sp>
        <p:nvSpPr>
          <p:cNvPr id="4" name="Slide Number Placeholder 3"/>
          <p:cNvSpPr>
            <a:spLocks noGrp="1"/>
          </p:cNvSpPr>
          <p:nvPr>
            <p:ph type="sldNum" sz="quarter" idx="13"/>
          </p:nvPr>
        </p:nvSpPr>
        <p:spPr/>
        <p:txBody>
          <a:bodyPr/>
          <a:lstStyle/>
          <a:p>
            <a:pPr>
              <a:defRPr/>
            </a:pPr>
            <a:fld id="{480BACB8-076B-451A-BEBA-34F3553FA4BC}" type="slidenum">
              <a:rPr lang="en-US" smtClean="0">
                <a:solidFill>
                  <a:srgbClr val="005581"/>
                </a:solidFill>
              </a:rPr>
              <a:pPr>
                <a:defRPr/>
              </a:pPr>
              <a:t>11</a:t>
            </a:fld>
            <a:endParaRPr lang="en-US" dirty="0">
              <a:solidFill>
                <a:srgbClr val="005581"/>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1632307693"/>
              </p:ext>
            </p:extLst>
          </p:nvPr>
        </p:nvGraphicFramePr>
        <p:xfrm>
          <a:off x="567519" y="3018949"/>
          <a:ext cx="7848600" cy="2543747"/>
        </p:xfrm>
        <a:graphic>
          <a:graphicData uri="http://schemas.openxmlformats.org/drawingml/2006/table">
            <a:tbl>
              <a:tblPr firstRow="1" firstCol="1" bandRow="1">
                <a:tableStyleId>{5C22544A-7EE6-4342-B048-85BDC9FD1C3A}</a:tableStyleId>
              </a:tblPr>
              <a:tblGrid>
                <a:gridCol w="4419600"/>
                <a:gridCol w="1676400"/>
                <a:gridCol w="1752600"/>
              </a:tblGrid>
              <a:tr h="650944">
                <a:tc>
                  <a:txBody>
                    <a:bodyPr/>
                    <a:lstStyle/>
                    <a:p>
                      <a:pPr marL="0" marR="0" algn="ctr">
                        <a:lnSpc>
                          <a:spcPct val="115000"/>
                        </a:lnSpc>
                        <a:spcBef>
                          <a:spcPts val="0"/>
                        </a:spcBef>
                        <a:spcAft>
                          <a:spcPts val="0"/>
                        </a:spcAft>
                      </a:pPr>
                      <a:r>
                        <a:rPr lang="en-US" sz="1800" dirty="0">
                          <a:effectLst/>
                          <a:latin typeface="+mn-lt"/>
                        </a:rPr>
                        <a:t>Survey Question</a:t>
                      </a:r>
                      <a:endParaRPr lang="en-US" sz="1800" dirty="0">
                        <a:effectLst/>
                        <a:latin typeface="+mn-lt"/>
                        <a:ea typeface="Calibri"/>
                      </a:endParaRPr>
                    </a:p>
                  </a:txBody>
                  <a:tcPr marL="9525" marR="9525" marT="9525" marB="9525" anchor="ctr"/>
                </a:tc>
                <a:tc>
                  <a:txBody>
                    <a:bodyPr/>
                    <a:lstStyle/>
                    <a:p>
                      <a:pPr marL="0" marR="0" algn="ctr">
                        <a:lnSpc>
                          <a:spcPct val="115000"/>
                        </a:lnSpc>
                        <a:spcBef>
                          <a:spcPts val="0"/>
                        </a:spcBef>
                        <a:spcAft>
                          <a:spcPts val="0"/>
                        </a:spcAft>
                      </a:pPr>
                      <a:r>
                        <a:rPr lang="en-US" sz="1800">
                          <a:effectLst/>
                          <a:latin typeface="+mn-lt"/>
                        </a:rPr>
                        <a:t>Prior AP U.S. History Course</a:t>
                      </a:r>
                      <a:endParaRPr lang="en-US" sz="1800">
                        <a:effectLst/>
                        <a:latin typeface="+mn-lt"/>
                        <a:ea typeface="Calibri"/>
                      </a:endParaRPr>
                    </a:p>
                  </a:txBody>
                  <a:tcPr marL="9525" marR="9525" marT="9525" marB="9525" anchor="ctr"/>
                </a:tc>
                <a:tc>
                  <a:txBody>
                    <a:bodyPr/>
                    <a:lstStyle/>
                    <a:p>
                      <a:pPr marL="0" marR="0" algn="ctr">
                        <a:lnSpc>
                          <a:spcPct val="115000"/>
                        </a:lnSpc>
                        <a:spcBef>
                          <a:spcPts val="0"/>
                        </a:spcBef>
                        <a:spcAft>
                          <a:spcPts val="0"/>
                        </a:spcAft>
                      </a:pPr>
                      <a:r>
                        <a:rPr lang="en-US" sz="1800" dirty="0">
                          <a:effectLst/>
                          <a:latin typeface="+mn-lt"/>
                        </a:rPr>
                        <a:t>Revised AP U.S. History Course</a:t>
                      </a:r>
                      <a:endParaRPr lang="en-US" sz="1800" dirty="0">
                        <a:effectLst/>
                        <a:latin typeface="+mn-lt"/>
                        <a:ea typeface="Calibri"/>
                      </a:endParaRPr>
                    </a:p>
                  </a:txBody>
                  <a:tcPr marL="9525" marR="9525" marT="9525" marB="9525" anchor="ctr"/>
                </a:tc>
              </a:tr>
              <a:tr h="753783">
                <a:tc>
                  <a:txBody>
                    <a:bodyPr/>
                    <a:lstStyle/>
                    <a:p>
                      <a:pPr marL="0" marR="0">
                        <a:lnSpc>
                          <a:spcPct val="115000"/>
                        </a:lnSpc>
                        <a:spcBef>
                          <a:spcPts val="0"/>
                        </a:spcBef>
                        <a:spcAft>
                          <a:spcPts val="0"/>
                        </a:spcAft>
                      </a:pPr>
                      <a:r>
                        <a:rPr lang="en-US" sz="1800" dirty="0">
                          <a:effectLst/>
                          <a:latin typeface="+mn-lt"/>
                        </a:rPr>
                        <a:t>The course covers too many topics in not enough depth</a:t>
                      </a:r>
                      <a:endParaRPr lang="en-US" sz="1800" dirty="0">
                        <a:effectLst/>
                        <a:latin typeface="+mn-lt"/>
                        <a:ea typeface="Calibri"/>
                      </a:endParaRPr>
                    </a:p>
                  </a:txBody>
                  <a:tcPr marL="9525" marR="9525" marT="9525" marB="9525" anchor="ctr"/>
                </a:tc>
                <a:tc>
                  <a:txBody>
                    <a:bodyPr/>
                    <a:lstStyle/>
                    <a:p>
                      <a:pPr marL="0" marR="0" algn="ctr">
                        <a:lnSpc>
                          <a:spcPct val="115000"/>
                        </a:lnSpc>
                        <a:spcBef>
                          <a:spcPts val="0"/>
                        </a:spcBef>
                        <a:spcAft>
                          <a:spcPts val="0"/>
                        </a:spcAft>
                      </a:pPr>
                      <a:r>
                        <a:rPr lang="en-US" sz="1800">
                          <a:effectLst/>
                          <a:latin typeface="+mn-lt"/>
                        </a:rPr>
                        <a:t>72%</a:t>
                      </a:r>
                      <a:endParaRPr lang="en-US" sz="1800">
                        <a:effectLst/>
                        <a:latin typeface="+mn-lt"/>
                        <a:ea typeface="Calibri"/>
                      </a:endParaRPr>
                    </a:p>
                  </a:txBody>
                  <a:tcPr marL="9525" marR="9525" marT="9525" marB="9525" anchor="ctr"/>
                </a:tc>
                <a:tc>
                  <a:txBody>
                    <a:bodyPr/>
                    <a:lstStyle/>
                    <a:p>
                      <a:pPr marL="0" marR="0" algn="ctr">
                        <a:lnSpc>
                          <a:spcPct val="115000"/>
                        </a:lnSpc>
                        <a:spcBef>
                          <a:spcPts val="0"/>
                        </a:spcBef>
                        <a:spcAft>
                          <a:spcPts val="0"/>
                        </a:spcAft>
                      </a:pPr>
                      <a:r>
                        <a:rPr lang="en-US" sz="1800">
                          <a:effectLst/>
                          <a:latin typeface="+mn-lt"/>
                        </a:rPr>
                        <a:t>6%</a:t>
                      </a:r>
                      <a:endParaRPr lang="en-US" sz="1800">
                        <a:effectLst/>
                        <a:latin typeface="+mn-lt"/>
                        <a:ea typeface="Calibri"/>
                      </a:endParaRPr>
                    </a:p>
                  </a:txBody>
                  <a:tcPr marL="9525" marR="9525" marT="9525" marB="9525" anchor="ctr"/>
                </a:tc>
              </a:tr>
              <a:tr h="753783">
                <a:tc>
                  <a:txBody>
                    <a:bodyPr/>
                    <a:lstStyle/>
                    <a:p>
                      <a:pPr marL="0" marR="0">
                        <a:lnSpc>
                          <a:spcPct val="115000"/>
                        </a:lnSpc>
                        <a:spcBef>
                          <a:spcPts val="0"/>
                        </a:spcBef>
                        <a:spcAft>
                          <a:spcPts val="0"/>
                        </a:spcAft>
                      </a:pPr>
                      <a:r>
                        <a:rPr lang="en-US" sz="1800" dirty="0">
                          <a:effectLst/>
                          <a:latin typeface="+mn-lt"/>
                        </a:rPr>
                        <a:t>The course has the right balance of breadth and depth</a:t>
                      </a:r>
                      <a:endParaRPr lang="en-US" sz="1800" dirty="0">
                        <a:effectLst/>
                        <a:latin typeface="+mn-lt"/>
                        <a:ea typeface="Calibri"/>
                      </a:endParaRPr>
                    </a:p>
                  </a:txBody>
                  <a:tcPr marL="9525" marR="9525" marT="9525" marB="9525" anchor="ctr"/>
                </a:tc>
                <a:tc>
                  <a:txBody>
                    <a:bodyPr/>
                    <a:lstStyle/>
                    <a:p>
                      <a:pPr marL="0" marR="0" algn="ctr">
                        <a:lnSpc>
                          <a:spcPct val="115000"/>
                        </a:lnSpc>
                        <a:spcBef>
                          <a:spcPts val="0"/>
                        </a:spcBef>
                        <a:spcAft>
                          <a:spcPts val="0"/>
                        </a:spcAft>
                      </a:pPr>
                      <a:r>
                        <a:rPr lang="en-US" sz="1800" dirty="0">
                          <a:effectLst/>
                          <a:latin typeface="+mn-lt"/>
                        </a:rPr>
                        <a:t>24%</a:t>
                      </a:r>
                      <a:endParaRPr lang="en-US" sz="1800" dirty="0">
                        <a:effectLst/>
                        <a:latin typeface="+mn-lt"/>
                        <a:ea typeface="Calibri"/>
                      </a:endParaRPr>
                    </a:p>
                  </a:txBody>
                  <a:tcPr marL="9525" marR="9525" marT="9525" marB="9525" anchor="ctr"/>
                </a:tc>
                <a:tc>
                  <a:txBody>
                    <a:bodyPr/>
                    <a:lstStyle/>
                    <a:p>
                      <a:pPr marL="0" marR="0" algn="ctr">
                        <a:lnSpc>
                          <a:spcPct val="115000"/>
                        </a:lnSpc>
                        <a:spcBef>
                          <a:spcPts val="0"/>
                        </a:spcBef>
                        <a:spcAft>
                          <a:spcPts val="0"/>
                        </a:spcAft>
                      </a:pPr>
                      <a:r>
                        <a:rPr lang="en-US" sz="1800">
                          <a:effectLst/>
                          <a:latin typeface="+mn-lt"/>
                        </a:rPr>
                        <a:t>81%</a:t>
                      </a:r>
                      <a:endParaRPr lang="en-US" sz="1800">
                        <a:effectLst/>
                        <a:latin typeface="+mn-lt"/>
                        <a:ea typeface="Calibri"/>
                      </a:endParaRPr>
                    </a:p>
                  </a:txBody>
                  <a:tcPr marL="9525" marR="9525" marT="9525" marB="9525" anchor="ctr"/>
                </a:tc>
              </a:tr>
              <a:tr h="385237">
                <a:tc>
                  <a:txBody>
                    <a:bodyPr/>
                    <a:lstStyle/>
                    <a:p>
                      <a:pPr marL="0" marR="0">
                        <a:lnSpc>
                          <a:spcPct val="115000"/>
                        </a:lnSpc>
                        <a:spcBef>
                          <a:spcPts val="0"/>
                        </a:spcBef>
                        <a:spcAft>
                          <a:spcPts val="0"/>
                        </a:spcAft>
                      </a:pPr>
                      <a:r>
                        <a:rPr lang="en-US" sz="1800">
                          <a:effectLst/>
                          <a:latin typeface="+mn-lt"/>
                        </a:rPr>
                        <a:t>The course is appropriately paced</a:t>
                      </a:r>
                      <a:endParaRPr lang="en-US" sz="1800">
                        <a:effectLst/>
                        <a:latin typeface="+mn-lt"/>
                        <a:ea typeface="Calibri"/>
                      </a:endParaRPr>
                    </a:p>
                  </a:txBody>
                  <a:tcPr marL="9525" marR="9525" marT="9525" marB="9525" anchor="ctr"/>
                </a:tc>
                <a:tc>
                  <a:txBody>
                    <a:bodyPr/>
                    <a:lstStyle/>
                    <a:p>
                      <a:pPr marL="0" marR="0" algn="ctr">
                        <a:lnSpc>
                          <a:spcPct val="115000"/>
                        </a:lnSpc>
                        <a:spcBef>
                          <a:spcPts val="0"/>
                        </a:spcBef>
                        <a:spcAft>
                          <a:spcPts val="0"/>
                        </a:spcAft>
                      </a:pPr>
                      <a:r>
                        <a:rPr lang="en-US" sz="1800" dirty="0">
                          <a:effectLst/>
                          <a:latin typeface="+mn-lt"/>
                        </a:rPr>
                        <a:t>62%</a:t>
                      </a:r>
                      <a:endParaRPr lang="en-US" sz="1800" dirty="0">
                        <a:effectLst/>
                        <a:latin typeface="+mn-lt"/>
                        <a:ea typeface="Calibri"/>
                      </a:endParaRPr>
                    </a:p>
                  </a:txBody>
                  <a:tcPr marL="9525" marR="9525" marT="9525" marB="9525" anchor="ctr"/>
                </a:tc>
                <a:tc>
                  <a:txBody>
                    <a:bodyPr/>
                    <a:lstStyle/>
                    <a:p>
                      <a:pPr marL="0" marR="0" algn="ctr">
                        <a:lnSpc>
                          <a:spcPct val="115000"/>
                        </a:lnSpc>
                        <a:spcBef>
                          <a:spcPts val="0"/>
                        </a:spcBef>
                        <a:spcAft>
                          <a:spcPts val="0"/>
                        </a:spcAft>
                      </a:pPr>
                      <a:r>
                        <a:rPr lang="en-US" sz="1800" dirty="0">
                          <a:effectLst/>
                          <a:latin typeface="+mn-lt"/>
                        </a:rPr>
                        <a:t>91%</a:t>
                      </a:r>
                      <a:endParaRPr lang="en-US" sz="1800" dirty="0">
                        <a:effectLst/>
                        <a:latin typeface="+mn-lt"/>
                        <a:ea typeface="Calibri"/>
                      </a:endParaRPr>
                    </a:p>
                  </a:txBody>
                  <a:tcPr marL="9525" marR="9525" marT="9525" marB="9525" anchor="ctr"/>
                </a:tc>
              </a:tr>
            </a:tbl>
          </a:graphicData>
        </a:graphic>
      </p:graphicFrame>
      <p:sp>
        <p:nvSpPr>
          <p:cNvPr id="7" name="Rectangle 6"/>
          <p:cNvSpPr/>
          <p:nvPr/>
        </p:nvSpPr>
        <p:spPr>
          <a:xfrm>
            <a:off x="457200" y="1295400"/>
            <a:ext cx="7924800" cy="1723549"/>
          </a:xfrm>
          <a:prstGeom prst="rect">
            <a:avLst/>
          </a:prstGeom>
        </p:spPr>
        <p:txBody>
          <a:bodyPr wrap="square">
            <a:spAutoFit/>
          </a:bodyPr>
          <a:lstStyle/>
          <a:p>
            <a:pPr marL="0" lvl="2"/>
            <a:r>
              <a:rPr lang="en-US" sz="2200" b="1" dirty="0" smtClean="0">
                <a:solidFill>
                  <a:schemeClr val="bg2"/>
                </a:solidFill>
                <a:latin typeface="+mn-lt"/>
              </a:rPr>
              <a:t>Here’s a look at how AP U.S. History teachers feel about the redesigned course, which eliminates the pressure </a:t>
            </a:r>
            <a:r>
              <a:rPr lang="en-US" sz="2200" b="1" dirty="0">
                <a:solidFill>
                  <a:schemeClr val="bg2"/>
                </a:solidFill>
                <a:latin typeface="+mn-lt"/>
              </a:rPr>
              <a:t>to race through history, cramming every fact that could show up in a multiple-choice question. </a:t>
            </a:r>
          </a:p>
          <a:p>
            <a:r>
              <a:rPr lang="en-US" dirty="0" smtClean="0"/>
              <a:t> </a:t>
            </a:r>
            <a:endParaRPr lang="en-US" dirty="0"/>
          </a:p>
        </p:txBody>
      </p:sp>
    </p:spTree>
    <p:extLst>
      <p:ext uri="{BB962C8B-B14F-4D97-AF65-F5344CB8AC3E}">
        <p14:creationId xmlns:p14="http://schemas.microsoft.com/office/powerpoint/2010/main" val="10446388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915400" cy="893763"/>
          </a:xfrm>
        </p:spPr>
        <p:txBody>
          <a:bodyPr/>
          <a:lstStyle/>
          <a:p>
            <a:pPr marL="53975" indent="-53975"/>
            <a:r>
              <a:rPr lang="en-US" dirty="0" smtClean="0"/>
              <a:t>Myths vs. Facts About AP U.S. History</a:t>
            </a:r>
            <a:endParaRPr lang="en-US" dirty="0"/>
          </a:p>
        </p:txBody>
      </p:sp>
      <p:sp>
        <p:nvSpPr>
          <p:cNvPr id="4" name="Slide Number Placeholder 3"/>
          <p:cNvSpPr>
            <a:spLocks noGrp="1"/>
          </p:cNvSpPr>
          <p:nvPr>
            <p:ph type="sldNum" sz="quarter" idx="13"/>
          </p:nvPr>
        </p:nvSpPr>
        <p:spPr/>
        <p:txBody>
          <a:bodyPr/>
          <a:lstStyle/>
          <a:p>
            <a:pPr>
              <a:defRPr/>
            </a:pPr>
            <a:fld id="{480BACB8-076B-451A-BEBA-34F3553FA4BC}" type="slidenum">
              <a:rPr lang="en-US" smtClean="0">
                <a:solidFill>
                  <a:srgbClr val="005581"/>
                </a:solidFill>
              </a:rPr>
              <a:pPr>
                <a:defRPr/>
              </a:pPr>
              <a:t>12</a:t>
            </a:fld>
            <a:endParaRPr lang="en-US" dirty="0">
              <a:solidFill>
                <a:srgbClr val="005581"/>
              </a:solidFill>
            </a:endParaRPr>
          </a:p>
        </p:txBody>
      </p:sp>
      <p:sp>
        <p:nvSpPr>
          <p:cNvPr id="9" name="Rectangle 8"/>
          <p:cNvSpPr/>
          <p:nvPr/>
        </p:nvSpPr>
        <p:spPr>
          <a:xfrm>
            <a:off x="152400" y="1066800"/>
            <a:ext cx="8839200" cy="5447645"/>
          </a:xfrm>
          <a:prstGeom prst="rect">
            <a:avLst/>
          </a:prstGeom>
        </p:spPr>
        <p:txBody>
          <a:bodyPr wrap="square">
            <a:spAutoFit/>
          </a:bodyPr>
          <a:lstStyle/>
          <a:p>
            <a:r>
              <a:rPr lang="en-US" sz="2000" dirty="0" smtClean="0">
                <a:solidFill>
                  <a:srgbClr val="00B0F0"/>
                </a:solidFill>
                <a:latin typeface="+mn-lt"/>
              </a:rPr>
              <a:t>MYTH: 	</a:t>
            </a:r>
            <a:r>
              <a:rPr lang="en-US" sz="1600" dirty="0" smtClean="0">
                <a:solidFill>
                  <a:schemeClr val="bg2"/>
                </a:solidFill>
                <a:latin typeface="+mn-lt"/>
              </a:rPr>
              <a:t>The </a:t>
            </a:r>
            <a:r>
              <a:rPr lang="en-US" sz="1600" dirty="0">
                <a:solidFill>
                  <a:schemeClr val="bg2"/>
                </a:solidFill>
                <a:latin typeface="+mn-lt"/>
              </a:rPr>
              <a:t>new concept outline removes or reduces the roles of important figures </a:t>
            </a:r>
            <a:r>
              <a:rPr lang="en-US" sz="1600" dirty="0" smtClean="0">
                <a:solidFill>
                  <a:schemeClr val="bg2"/>
                </a:solidFill>
                <a:latin typeface="+mn-lt"/>
              </a:rPr>
              <a:t>and </a:t>
            </a:r>
            <a:r>
              <a:rPr lang="en-US" sz="1600" dirty="0">
                <a:solidFill>
                  <a:schemeClr val="bg2"/>
                </a:solidFill>
                <a:latin typeface="+mn-lt"/>
              </a:rPr>
              <a:t>heroes (the </a:t>
            </a:r>
            <a:r>
              <a:rPr lang="en-US" sz="1600" dirty="0" smtClean="0">
                <a:solidFill>
                  <a:schemeClr val="bg2"/>
                </a:solidFill>
                <a:latin typeface="+mn-lt"/>
              </a:rPr>
              <a:t>	Founders</a:t>
            </a:r>
            <a:r>
              <a:rPr lang="en-US" sz="1600" dirty="0">
                <a:solidFill>
                  <a:schemeClr val="bg2"/>
                </a:solidFill>
                <a:latin typeface="+mn-lt"/>
              </a:rPr>
              <a:t>, Martin Luther King, Jr., </a:t>
            </a:r>
            <a:r>
              <a:rPr lang="en-US" sz="1600" dirty="0" smtClean="0">
                <a:solidFill>
                  <a:schemeClr val="bg2"/>
                </a:solidFill>
                <a:latin typeface="+mn-lt"/>
              </a:rPr>
              <a:t>Tuskegee </a:t>
            </a:r>
            <a:r>
              <a:rPr lang="en-US" sz="1600" dirty="0">
                <a:solidFill>
                  <a:schemeClr val="bg2"/>
                </a:solidFill>
                <a:latin typeface="+mn-lt"/>
              </a:rPr>
              <a:t>Airmen, etc.)</a:t>
            </a:r>
          </a:p>
          <a:p>
            <a:endParaRPr lang="en-US" sz="1600" dirty="0" smtClean="0">
              <a:solidFill>
                <a:schemeClr val="bg2"/>
              </a:solidFill>
              <a:latin typeface="+mn-lt"/>
            </a:endParaRPr>
          </a:p>
          <a:p>
            <a:pPr marL="914400" indent="-914400"/>
            <a:r>
              <a:rPr lang="en-US" sz="2000" b="1" dirty="0" smtClean="0">
                <a:solidFill>
                  <a:srgbClr val="00B0F0"/>
                </a:solidFill>
                <a:latin typeface="+mn-lt"/>
              </a:rPr>
              <a:t>FACT:  	</a:t>
            </a:r>
            <a:r>
              <a:rPr lang="en-US" sz="1600" b="1" dirty="0" smtClean="0">
                <a:solidFill>
                  <a:schemeClr val="bg2"/>
                </a:solidFill>
                <a:latin typeface="+mn-lt"/>
              </a:rPr>
              <a:t>The </a:t>
            </a:r>
            <a:r>
              <a:rPr lang="en-US" sz="1600" b="1" dirty="0">
                <a:solidFill>
                  <a:schemeClr val="bg2"/>
                </a:solidFill>
                <a:latin typeface="+mn-lt"/>
              </a:rPr>
              <a:t>new outline does not remove or reduce the inclusion of any </a:t>
            </a:r>
            <a:r>
              <a:rPr lang="en-US" sz="1600" b="1" dirty="0" smtClean="0">
                <a:solidFill>
                  <a:schemeClr val="bg2"/>
                </a:solidFill>
                <a:latin typeface="+mn-lt"/>
              </a:rPr>
              <a:t>	figure </a:t>
            </a:r>
            <a:r>
              <a:rPr lang="en-US" sz="1600" b="1" dirty="0">
                <a:solidFill>
                  <a:schemeClr val="bg2"/>
                </a:solidFill>
                <a:latin typeface="+mn-lt"/>
              </a:rPr>
              <a:t>or hero in the AP US History course.  AP US History has </a:t>
            </a:r>
            <a:r>
              <a:rPr lang="en-US" sz="1600" b="1" dirty="0" smtClean="0">
                <a:solidFill>
                  <a:schemeClr val="bg2"/>
                </a:solidFill>
                <a:latin typeface="+mn-lt"/>
              </a:rPr>
              <a:t>always </a:t>
            </a:r>
            <a:r>
              <a:rPr lang="en-US" sz="1600" b="1" dirty="0">
                <a:solidFill>
                  <a:schemeClr val="bg2"/>
                </a:solidFill>
                <a:latin typeface="+mn-lt"/>
              </a:rPr>
              <a:t>required teachers to select which figures to focus on, and </a:t>
            </a:r>
            <a:r>
              <a:rPr lang="en-US" sz="1600" b="1" dirty="0" smtClean="0">
                <a:solidFill>
                  <a:schemeClr val="bg2"/>
                </a:solidFill>
                <a:latin typeface="+mn-lt"/>
              </a:rPr>
              <a:t>has </a:t>
            </a:r>
            <a:r>
              <a:rPr lang="en-US" sz="1600" b="1" dirty="0">
                <a:solidFill>
                  <a:schemeClr val="bg2"/>
                </a:solidFill>
                <a:latin typeface="+mn-lt"/>
              </a:rPr>
              <a:t>avoided </a:t>
            </a:r>
            <a:r>
              <a:rPr lang="en-US" sz="1600" b="1" dirty="0" smtClean="0">
                <a:solidFill>
                  <a:schemeClr val="bg2"/>
                </a:solidFill>
                <a:latin typeface="+mn-lt"/>
              </a:rPr>
              <a:t>providing </a:t>
            </a:r>
            <a:r>
              <a:rPr lang="en-US" sz="1600" b="1" dirty="0">
                <a:solidFill>
                  <a:schemeClr val="bg2"/>
                </a:solidFill>
                <a:latin typeface="+mn-lt"/>
              </a:rPr>
              <a:t>a list of names that would infringe on local </a:t>
            </a:r>
            <a:r>
              <a:rPr lang="en-US" sz="1600" b="1" dirty="0" smtClean="0">
                <a:solidFill>
                  <a:schemeClr val="bg2"/>
                </a:solidFill>
                <a:latin typeface="+mn-lt"/>
              </a:rPr>
              <a:t>priorities</a:t>
            </a:r>
            <a:r>
              <a:rPr lang="en-US" sz="1600" b="1" dirty="0">
                <a:solidFill>
                  <a:schemeClr val="bg2"/>
                </a:solidFill>
                <a:latin typeface="+mn-lt"/>
              </a:rPr>
              <a:t>. </a:t>
            </a:r>
            <a:endParaRPr lang="en-US" sz="1600" b="1" dirty="0" smtClean="0">
              <a:solidFill>
                <a:schemeClr val="bg2"/>
              </a:solidFill>
              <a:latin typeface="+mn-lt"/>
            </a:endParaRPr>
          </a:p>
          <a:p>
            <a:endParaRPr lang="en-US" sz="1600" b="1" dirty="0" smtClean="0">
              <a:solidFill>
                <a:schemeClr val="bg2"/>
              </a:solidFill>
              <a:latin typeface="+mn-lt"/>
            </a:endParaRPr>
          </a:p>
          <a:p>
            <a:pPr marL="1433513" indent="-519113">
              <a:buClr>
                <a:schemeClr val="accent2"/>
              </a:buClr>
              <a:buFont typeface="Arial" panose="020B0604020202020204" pitchFamily="34" charset="0"/>
              <a:buChar char="•"/>
            </a:pPr>
            <a:r>
              <a:rPr lang="en-US" sz="1600" dirty="0" smtClean="0">
                <a:solidFill>
                  <a:schemeClr val="bg2"/>
                </a:solidFill>
                <a:latin typeface="+mn-lt"/>
              </a:rPr>
              <a:t>A look at the old and new outlines show that neither outline contains the </a:t>
            </a:r>
            <a:r>
              <a:rPr lang="en-US" sz="1600" dirty="0">
                <a:solidFill>
                  <a:schemeClr val="bg2"/>
                </a:solidFill>
                <a:latin typeface="+mn-lt"/>
              </a:rPr>
              <a:t>names of the individuals that a test prep author has claimed we have </a:t>
            </a:r>
            <a:r>
              <a:rPr lang="en-US" sz="1600" dirty="0" smtClean="0">
                <a:solidFill>
                  <a:schemeClr val="bg2"/>
                </a:solidFill>
                <a:latin typeface="+mn-lt"/>
              </a:rPr>
              <a:t>eliminated. </a:t>
            </a:r>
          </a:p>
          <a:p>
            <a:pPr marL="1433513" indent="-519113">
              <a:buClr>
                <a:schemeClr val="accent2"/>
              </a:buClr>
              <a:buFont typeface="Arial" panose="020B0604020202020204" pitchFamily="34" charset="0"/>
              <a:buChar char="•"/>
            </a:pPr>
            <a:endParaRPr lang="en-US" sz="1600" dirty="0">
              <a:solidFill>
                <a:schemeClr val="bg2"/>
              </a:solidFill>
              <a:latin typeface="+mn-lt"/>
            </a:endParaRPr>
          </a:p>
          <a:p>
            <a:pPr marL="1433513" indent="-519113">
              <a:buClr>
                <a:schemeClr val="accent2"/>
              </a:buClr>
              <a:buFont typeface="Arial" panose="020B0604020202020204" pitchFamily="34" charset="0"/>
              <a:buChar char="•"/>
            </a:pPr>
            <a:r>
              <a:rPr lang="en-US" sz="1600" dirty="0" smtClean="0">
                <a:solidFill>
                  <a:schemeClr val="bg2"/>
                </a:solidFill>
                <a:latin typeface="+mn-lt"/>
              </a:rPr>
              <a:t>A look at the new exam shows that it continues </a:t>
            </a:r>
            <a:r>
              <a:rPr lang="en-US" sz="1600" dirty="0">
                <a:solidFill>
                  <a:schemeClr val="bg2"/>
                </a:solidFill>
                <a:latin typeface="+mn-lt"/>
              </a:rPr>
              <a:t>to require students to </a:t>
            </a:r>
            <a:r>
              <a:rPr lang="en-US" sz="1600" dirty="0" smtClean="0">
                <a:solidFill>
                  <a:schemeClr val="bg2"/>
                </a:solidFill>
                <a:latin typeface="+mn-lt"/>
              </a:rPr>
              <a:t>know and use </a:t>
            </a:r>
            <a:r>
              <a:rPr lang="en-US" sz="1600" dirty="0">
                <a:solidFill>
                  <a:schemeClr val="bg2"/>
                </a:solidFill>
                <a:latin typeface="+mn-lt"/>
              </a:rPr>
              <a:t>examples of individuals and </a:t>
            </a:r>
            <a:r>
              <a:rPr lang="en-US" sz="1600" dirty="0" smtClean="0">
                <a:solidFill>
                  <a:schemeClr val="bg2"/>
                </a:solidFill>
                <a:latin typeface="+mn-lt"/>
              </a:rPr>
              <a:t>events, but it allows them to use the examples they focused on in their specific class, rather than needing to know specific examples mandated by the College Board.</a:t>
            </a:r>
          </a:p>
          <a:p>
            <a:pPr marL="1433513" indent="-519113">
              <a:buClr>
                <a:schemeClr val="accent2"/>
              </a:buClr>
              <a:buFont typeface="Arial" panose="020B0604020202020204" pitchFamily="34" charset="0"/>
              <a:buChar char="•"/>
            </a:pPr>
            <a:endParaRPr lang="en-US" sz="1600" b="1" dirty="0">
              <a:solidFill>
                <a:schemeClr val="bg2"/>
              </a:solidFill>
              <a:latin typeface="+mn-lt"/>
            </a:endParaRPr>
          </a:p>
          <a:p>
            <a:pPr indent="-4763"/>
            <a:r>
              <a:rPr lang="en-US" sz="1600" b="1" dirty="0" smtClean="0">
                <a:solidFill>
                  <a:schemeClr val="bg2"/>
                </a:solidFill>
              </a:rPr>
              <a:t>	</a:t>
            </a:r>
            <a:r>
              <a:rPr lang="en-US" b="1" dirty="0" smtClean="0">
                <a:solidFill>
                  <a:schemeClr val="bg2"/>
                </a:solidFill>
                <a:latin typeface="+mn-lt"/>
              </a:rPr>
              <a:t>“</a:t>
            </a:r>
            <a:r>
              <a:rPr lang="en-US" b="1" dirty="0">
                <a:solidFill>
                  <a:schemeClr val="bg2"/>
                </a:solidFill>
                <a:latin typeface="+mn-lt"/>
              </a:rPr>
              <a:t>The changes make AP US History less stressful without being less challenging.”</a:t>
            </a:r>
          </a:p>
          <a:p>
            <a:r>
              <a:rPr lang="en-US" b="1" dirty="0">
                <a:solidFill>
                  <a:schemeClr val="bg2"/>
                </a:solidFill>
                <a:latin typeface="+mn-lt"/>
              </a:rPr>
              <a:t>	</a:t>
            </a:r>
            <a:r>
              <a:rPr lang="en-US" b="1" dirty="0" smtClean="0">
                <a:solidFill>
                  <a:schemeClr val="bg2"/>
                </a:solidFill>
                <a:latin typeface="+mn-lt"/>
              </a:rPr>
              <a:t>	</a:t>
            </a:r>
            <a:r>
              <a:rPr lang="en-US" b="1" dirty="0">
                <a:solidFill>
                  <a:schemeClr val="bg2"/>
                </a:solidFill>
                <a:latin typeface="+mn-lt"/>
              </a:rPr>
              <a:t>			</a:t>
            </a:r>
            <a:r>
              <a:rPr lang="en-US" b="1" i="1" dirty="0">
                <a:solidFill>
                  <a:schemeClr val="bg2"/>
                </a:solidFill>
                <a:latin typeface="+mn-lt"/>
              </a:rPr>
              <a:t>Washington Post, </a:t>
            </a:r>
            <a:r>
              <a:rPr lang="en-US" b="1" dirty="0">
                <a:solidFill>
                  <a:schemeClr val="bg2"/>
                </a:solidFill>
                <a:latin typeface="+mn-lt"/>
              </a:rPr>
              <a:t>October 12, 2014</a:t>
            </a:r>
          </a:p>
          <a:p>
            <a:pPr marL="914400">
              <a:buClr>
                <a:schemeClr val="accent2"/>
              </a:buClr>
            </a:pPr>
            <a:endParaRPr lang="en-US" sz="1600" dirty="0">
              <a:solidFill>
                <a:schemeClr val="bg2"/>
              </a:solidFill>
              <a:latin typeface="+mn-lt"/>
            </a:endParaRPr>
          </a:p>
          <a:p>
            <a:endParaRPr lang="en-US" sz="1600" dirty="0">
              <a:solidFill>
                <a:schemeClr val="bg2"/>
              </a:solidFill>
              <a:latin typeface="+mn-lt"/>
            </a:endParaRPr>
          </a:p>
          <a:p>
            <a:pPr marL="914400"/>
            <a:r>
              <a:rPr lang="en-US" sz="1600" dirty="0" smtClean="0">
                <a:solidFill>
                  <a:schemeClr val="bg2"/>
                </a:solidFill>
                <a:latin typeface="+mn-lt"/>
              </a:rPr>
              <a:t>The following page shows clearly that the new concept outline does not remove the focus on important Americans.</a:t>
            </a:r>
            <a:endParaRPr lang="en-US" sz="1600" dirty="0">
              <a:solidFill>
                <a:schemeClr val="bg2"/>
              </a:solidFill>
              <a:latin typeface="+mn-lt"/>
            </a:endParaRPr>
          </a:p>
        </p:txBody>
      </p:sp>
    </p:spTree>
    <p:extLst>
      <p:ext uri="{BB962C8B-B14F-4D97-AF65-F5344CB8AC3E}">
        <p14:creationId xmlns:p14="http://schemas.microsoft.com/office/powerpoint/2010/main" val="25474159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662" y="274637"/>
            <a:ext cx="8059738" cy="639763"/>
          </a:xfrm>
        </p:spPr>
        <p:txBody>
          <a:bodyPr/>
          <a:lstStyle/>
          <a:p>
            <a:pPr marL="0" indent="0"/>
            <a:r>
              <a:rPr lang="en-US" dirty="0" smtClean="0"/>
              <a:t>The new AP US History concept outline encourages focus on the Founders and others</a:t>
            </a:r>
            <a:endParaRPr lang="en-US" dirty="0"/>
          </a:p>
        </p:txBody>
      </p:sp>
      <p:sp>
        <p:nvSpPr>
          <p:cNvPr id="3" name="Content Placeholder 2"/>
          <p:cNvSpPr>
            <a:spLocks noGrp="1"/>
          </p:cNvSpPr>
          <p:nvPr>
            <p:ph sz="quarter" idx="11"/>
          </p:nvPr>
        </p:nvSpPr>
        <p:spPr>
          <a:xfrm>
            <a:off x="210457" y="914400"/>
            <a:ext cx="8915400" cy="754743"/>
          </a:xfrm>
        </p:spPr>
        <p:txBody>
          <a:bodyPr>
            <a:normAutofit fontScale="92500" lnSpcReduction="20000"/>
          </a:bodyPr>
          <a:lstStyle/>
          <a:p>
            <a:pPr marL="233363" lvl="2" indent="0">
              <a:buNone/>
            </a:pPr>
            <a:endParaRPr lang="en-US" dirty="0"/>
          </a:p>
          <a:p>
            <a:pPr marL="0" indent="0"/>
            <a:r>
              <a:rPr lang="en-US" sz="1900" dirty="0" smtClean="0"/>
              <a:t>In September 2014, we polled AP </a:t>
            </a:r>
            <a:r>
              <a:rPr lang="en-US" sz="1900" dirty="0"/>
              <a:t>teachers </a:t>
            </a:r>
            <a:r>
              <a:rPr lang="en-US" sz="1900" dirty="0" smtClean="0"/>
              <a:t>to find out the leaders, writers, and thinkers they are most excited </a:t>
            </a:r>
            <a:r>
              <a:rPr lang="en-US" sz="1900" dirty="0"/>
              <a:t>to </a:t>
            </a:r>
            <a:r>
              <a:rPr lang="en-US" sz="1900" dirty="0" smtClean="0"/>
              <a:t>focus on as they teach the </a:t>
            </a:r>
            <a:r>
              <a:rPr lang="en-US" sz="1900" dirty="0"/>
              <a:t>new concept </a:t>
            </a:r>
            <a:r>
              <a:rPr lang="en-US" sz="1900" dirty="0" smtClean="0"/>
              <a:t>outline:</a:t>
            </a:r>
            <a:r>
              <a:rPr lang="en-US" sz="2400" dirty="0">
                <a:solidFill>
                  <a:srgbClr val="009BD2"/>
                </a:solidFill>
              </a:rPr>
              <a:t>	</a:t>
            </a:r>
            <a:endParaRPr lang="en-US" sz="2400" dirty="0" smtClean="0"/>
          </a:p>
          <a:p>
            <a:endParaRPr lang="en-US" sz="2400" dirty="0"/>
          </a:p>
          <a:p>
            <a:endParaRPr lang="en-US" sz="2400" b="0" dirty="0"/>
          </a:p>
          <a:p>
            <a:endParaRPr lang="en-US" sz="2400" dirty="0" smtClean="0"/>
          </a:p>
          <a:p>
            <a:endParaRPr lang="en-US" sz="2400" dirty="0"/>
          </a:p>
          <a:p>
            <a:endParaRPr lang="en-US" sz="2400" dirty="0" smtClean="0"/>
          </a:p>
        </p:txBody>
      </p:sp>
      <p:sp>
        <p:nvSpPr>
          <p:cNvPr id="4" name="Slide Number Placeholder 3"/>
          <p:cNvSpPr>
            <a:spLocks noGrp="1"/>
          </p:cNvSpPr>
          <p:nvPr>
            <p:ph type="sldNum" sz="quarter" idx="13"/>
          </p:nvPr>
        </p:nvSpPr>
        <p:spPr/>
        <p:txBody>
          <a:bodyPr/>
          <a:lstStyle/>
          <a:p>
            <a:pPr>
              <a:defRPr/>
            </a:pPr>
            <a:fld id="{480BACB8-076B-451A-BEBA-34F3553FA4BC}" type="slidenum">
              <a:rPr lang="en-US" smtClean="0">
                <a:solidFill>
                  <a:srgbClr val="005581"/>
                </a:solidFill>
              </a:rPr>
              <a:pPr>
                <a:defRPr/>
              </a:pPr>
              <a:t>13</a:t>
            </a:fld>
            <a:endParaRPr lang="en-US" dirty="0">
              <a:solidFill>
                <a:srgbClr val="005581"/>
              </a:solidFill>
            </a:endParaRPr>
          </a:p>
        </p:txBody>
      </p:sp>
      <p:sp>
        <p:nvSpPr>
          <p:cNvPr id="8" name="Text Placeholder 4"/>
          <p:cNvSpPr txBox="1">
            <a:spLocks/>
          </p:cNvSpPr>
          <p:nvPr/>
        </p:nvSpPr>
        <p:spPr>
          <a:xfrm>
            <a:off x="381000" y="1821543"/>
            <a:ext cx="4044950" cy="4495800"/>
          </a:xfrm>
          <a:prstGeom prst="rect">
            <a:avLst/>
          </a:prstGeom>
        </p:spPr>
        <p:txBody>
          <a:bodyPr>
            <a:normAutofit fontScale="25000" lnSpcReduction="20000"/>
          </a:bodyPr>
          <a:lstStyle>
            <a:defPPr>
              <a:defRPr lang="en-US"/>
            </a:defPPr>
            <a:lvl1pPr algn="l" rtl="0" fontAlgn="base">
              <a:spcBef>
                <a:spcPct val="0"/>
              </a:spcBef>
              <a:spcAft>
                <a:spcPct val="0"/>
              </a:spcAft>
              <a:defRPr sz="1000" kern="1200">
                <a:solidFill>
                  <a:schemeClr val="accent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marL="571500" indent="-571500">
              <a:buClr>
                <a:schemeClr val="accent2"/>
              </a:buClr>
              <a:buFont typeface="Wingdings" panose="05000000000000000000" pitchFamily="2" charset="2"/>
              <a:buChar char="§"/>
            </a:pPr>
            <a:r>
              <a:rPr lang="en-US" sz="4800" b="1" dirty="0" smtClean="0">
                <a:solidFill>
                  <a:schemeClr val="bg2"/>
                </a:solidFill>
                <a:latin typeface="+mn-lt"/>
              </a:rPr>
              <a:t>John Winthrop’s “A Modell of Christian Charity” sermon (1630)</a:t>
            </a:r>
          </a:p>
          <a:p>
            <a:pPr marL="571500" indent="-571500">
              <a:buClr>
                <a:schemeClr val="accent2"/>
              </a:buClr>
              <a:buFont typeface="Wingdings" panose="05000000000000000000" pitchFamily="2" charset="2"/>
              <a:buChar char="§"/>
            </a:pPr>
            <a:endParaRPr lang="en-US" sz="4800" b="1" dirty="0" smtClean="0">
              <a:solidFill>
                <a:schemeClr val="bg2"/>
              </a:solidFill>
              <a:latin typeface="+mn-lt"/>
            </a:endParaRPr>
          </a:p>
          <a:p>
            <a:pPr marL="571500" indent="-571500">
              <a:buClr>
                <a:schemeClr val="accent2"/>
              </a:buClr>
              <a:buFont typeface="Wingdings" panose="05000000000000000000" pitchFamily="2" charset="2"/>
              <a:buChar char="§"/>
            </a:pPr>
            <a:r>
              <a:rPr lang="en-US" sz="4800" b="1" dirty="0" smtClean="0">
                <a:solidFill>
                  <a:schemeClr val="bg2"/>
                </a:solidFill>
                <a:latin typeface="+mn-lt"/>
              </a:rPr>
              <a:t>Jonathan Edwards’ “Sinners in the Hands of an Angry God” sermon (1741)</a:t>
            </a:r>
          </a:p>
          <a:p>
            <a:pPr marL="571500" indent="-571500">
              <a:buClr>
                <a:schemeClr val="accent2"/>
              </a:buClr>
              <a:buFont typeface="Wingdings" panose="05000000000000000000" pitchFamily="2" charset="2"/>
              <a:buChar char="§"/>
            </a:pPr>
            <a:endParaRPr lang="en-US" sz="4800" b="1" dirty="0" smtClean="0">
              <a:solidFill>
                <a:schemeClr val="bg2"/>
              </a:solidFill>
              <a:latin typeface="+mn-lt"/>
            </a:endParaRPr>
          </a:p>
          <a:p>
            <a:pPr marL="571500" indent="-571500">
              <a:buClr>
                <a:schemeClr val="accent2"/>
              </a:buClr>
              <a:buFont typeface="Wingdings" panose="05000000000000000000" pitchFamily="2" charset="2"/>
              <a:buChar char="§"/>
            </a:pPr>
            <a:r>
              <a:rPr lang="en-US" sz="4800" b="1" dirty="0" smtClean="0">
                <a:solidFill>
                  <a:schemeClr val="bg2"/>
                </a:solidFill>
                <a:latin typeface="+mn-lt"/>
              </a:rPr>
              <a:t>Abigail Adams’ “Remember the  Ladies” letter (1776)</a:t>
            </a:r>
          </a:p>
          <a:p>
            <a:pPr marL="571500" indent="-571500">
              <a:buClr>
                <a:schemeClr val="accent2"/>
              </a:buClr>
              <a:buFont typeface="Wingdings" panose="05000000000000000000" pitchFamily="2" charset="2"/>
              <a:buChar char="§"/>
            </a:pPr>
            <a:endParaRPr lang="en-US" sz="4800" b="1" dirty="0" smtClean="0">
              <a:solidFill>
                <a:schemeClr val="bg2"/>
              </a:solidFill>
              <a:latin typeface="+mn-lt"/>
            </a:endParaRPr>
          </a:p>
          <a:p>
            <a:pPr marL="571500" indent="-571500">
              <a:buClr>
                <a:schemeClr val="accent2"/>
              </a:buClr>
              <a:buFont typeface="Wingdings" panose="05000000000000000000" pitchFamily="2" charset="2"/>
              <a:buChar char="§"/>
            </a:pPr>
            <a:r>
              <a:rPr lang="en-US" sz="4800" b="1" dirty="0" smtClean="0">
                <a:solidFill>
                  <a:schemeClr val="bg2"/>
                </a:solidFill>
                <a:latin typeface="+mn-lt"/>
              </a:rPr>
              <a:t>Thomas Paine’s “Common Sense, Section III: </a:t>
            </a:r>
          </a:p>
          <a:p>
            <a:pPr marL="571500" indent="-571500">
              <a:buClr>
                <a:schemeClr val="accent2"/>
              </a:buClr>
              <a:buFont typeface="Wingdings" panose="05000000000000000000" pitchFamily="2" charset="2"/>
              <a:buChar char="§"/>
            </a:pPr>
            <a:endParaRPr lang="en-US" sz="4800" b="1" dirty="0" smtClean="0">
              <a:solidFill>
                <a:schemeClr val="bg2"/>
              </a:solidFill>
              <a:latin typeface="+mn-lt"/>
            </a:endParaRPr>
          </a:p>
          <a:p>
            <a:pPr marL="571500" indent="-571500">
              <a:buClr>
                <a:schemeClr val="accent2"/>
              </a:buClr>
              <a:buFont typeface="Wingdings" panose="05000000000000000000" pitchFamily="2" charset="2"/>
              <a:buChar char="§"/>
            </a:pPr>
            <a:r>
              <a:rPr lang="en-US" sz="4800" b="1" dirty="0" smtClean="0">
                <a:solidFill>
                  <a:schemeClr val="bg2"/>
                </a:solidFill>
                <a:latin typeface="+mn-lt"/>
              </a:rPr>
              <a:t>Thoughts on the Present State of American Affairs" (1776)</a:t>
            </a:r>
          </a:p>
          <a:p>
            <a:pPr marL="571500" indent="-571500">
              <a:buClr>
                <a:schemeClr val="accent2"/>
              </a:buClr>
              <a:buFont typeface="Wingdings" panose="05000000000000000000" pitchFamily="2" charset="2"/>
              <a:buChar char="§"/>
            </a:pPr>
            <a:endParaRPr lang="en-US" sz="4800" b="1" dirty="0" smtClean="0">
              <a:solidFill>
                <a:schemeClr val="bg2"/>
              </a:solidFill>
              <a:latin typeface="+mn-lt"/>
            </a:endParaRPr>
          </a:p>
          <a:p>
            <a:pPr marL="571500" indent="-571500">
              <a:buClr>
                <a:schemeClr val="accent2"/>
              </a:buClr>
              <a:buFont typeface="Wingdings" panose="05000000000000000000" pitchFamily="2" charset="2"/>
              <a:buChar char="§"/>
            </a:pPr>
            <a:r>
              <a:rPr lang="en-US" sz="4800" b="1" dirty="0" smtClean="0">
                <a:solidFill>
                  <a:schemeClr val="bg2"/>
                </a:solidFill>
                <a:latin typeface="+mn-lt"/>
              </a:rPr>
              <a:t>James Madison’s Federalist Paper No. 10 (1787)</a:t>
            </a:r>
          </a:p>
          <a:p>
            <a:pPr marL="571500" indent="-571500">
              <a:buClr>
                <a:schemeClr val="accent2"/>
              </a:buClr>
              <a:buFont typeface="Wingdings" panose="05000000000000000000" pitchFamily="2" charset="2"/>
              <a:buChar char="§"/>
            </a:pPr>
            <a:endParaRPr lang="en-US" sz="4800" b="1" dirty="0" smtClean="0">
              <a:solidFill>
                <a:schemeClr val="bg2"/>
              </a:solidFill>
              <a:latin typeface="+mn-lt"/>
            </a:endParaRPr>
          </a:p>
          <a:p>
            <a:pPr marL="571500" indent="-571500">
              <a:buClr>
                <a:schemeClr val="accent2"/>
              </a:buClr>
              <a:buFont typeface="Wingdings" panose="05000000000000000000" pitchFamily="2" charset="2"/>
              <a:buChar char="§"/>
            </a:pPr>
            <a:r>
              <a:rPr lang="en-US" sz="4800" b="1" dirty="0" smtClean="0">
                <a:solidFill>
                  <a:schemeClr val="bg2"/>
                </a:solidFill>
                <a:latin typeface="+mn-lt"/>
              </a:rPr>
              <a:t>George Washington’s Farewell Address (1796)</a:t>
            </a:r>
          </a:p>
          <a:p>
            <a:pPr marL="571500" indent="-571500">
              <a:buClr>
                <a:schemeClr val="accent2"/>
              </a:buClr>
              <a:buFont typeface="Wingdings" panose="05000000000000000000" pitchFamily="2" charset="2"/>
              <a:buChar char="§"/>
            </a:pPr>
            <a:endParaRPr lang="en-US" sz="4800" b="1" dirty="0" smtClean="0">
              <a:solidFill>
                <a:schemeClr val="bg2"/>
              </a:solidFill>
              <a:latin typeface="+mn-lt"/>
            </a:endParaRPr>
          </a:p>
          <a:p>
            <a:pPr marL="571500" indent="-571500">
              <a:buClr>
                <a:schemeClr val="accent2"/>
              </a:buClr>
              <a:buFont typeface="Wingdings" panose="05000000000000000000" pitchFamily="2" charset="2"/>
              <a:buChar char="§"/>
            </a:pPr>
            <a:r>
              <a:rPr lang="en-US" sz="4800" b="1" dirty="0" smtClean="0">
                <a:solidFill>
                  <a:schemeClr val="bg2"/>
                </a:solidFill>
                <a:latin typeface="+mn-lt"/>
              </a:rPr>
              <a:t>Seneca Falls Declaration of Sentiments (18 48, Elizabeth Cady Stanton principal writer)</a:t>
            </a:r>
          </a:p>
          <a:p>
            <a:pPr marL="571500" indent="-571500">
              <a:buClr>
                <a:schemeClr val="accent2"/>
              </a:buClr>
              <a:buFont typeface="Wingdings" panose="05000000000000000000" pitchFamily="2" charset="2"/>
              <a:buChar char="§"/>
            </a:pPr>
            <a:endParaRPr lang="en-US" sz="4800" b="1" dirty="0" smtClean="0">
              <a:solidFill>
                <a:schemeClr val="bg2"/>
              </a:solidFill>
              <a:latin typeface="+mn-lt"/>
            </a:endParaRPr>
          </a:p>
          <a:p>
            <a:pPr marL="571500" indent="-571500">
              <a:buClr>
                <a:schemeClr val="accent2"/>
              </a:buClr>
              <a:buFont typeface="Wingdings" panose="05000000000000000000" pitchFamily="2" charset="2"/>
              <a:buChar char="§"/>
            </a:pPr>
            <a:r>
              <a:rPr lang="en-US" sz="4800" b="1" dirty="0" smtClean="0">
                <a:solidFill>
                  <a:schemeClr val="bg2"/>
                </a:solidFill>
                <a:latin typeface="+mn-lt"/>
              </a:rPr>
              <a:t>Abraham Lincoln’s “House Divided” speech (1858)</a:t>
            </a:r>
          </a:p>
          <a:p>
            <a:pPr marL="571500" indent="-571500">
              <a:buClr>
                <a:schemeClr val="accent2"/>
              </a:buClr>
              <a:buFont typeface="Wingdings" panose="05000000000000000000" pitchFamily="2" charset="2"/>
              <a:buChar char="§"/>
            </a:pPr>
            <a:endParaRPr lang="en-US" sz="4800" b="1" dirty="0" smtClean="0">
              <a:solidFill>
                <a:schemeClr val="bg2"/>
              </a:solidFill>
              <a:latin typeface="+mn-lt"/>
            </a:endParaRPr>
          </a:p>
          <a:p>
            <a:pPr marL="571500" indent="-571500">
              <a:buClr>
                <a:schemeClr val="accent2"/>
              </a:buClr>
              <a:buFont typeface="Wingdings" panose="05000000000000000000" pitchFamily="2" charset="2"/>
              <a:buChar char="§"/>
            </a:pPr>
            <a:r>
              <a:rPr lang="en-US" sz="4800" b="1" dirty="0" smtClean="0">
                <a:solidFill>
                  <a:schemeClr val="bg2"/>
                </a:solidFill>
                <a:latin typeface="+mn-lt"/>
              </a:rPr>
              <a:t>Abraham Lincoln’s Gettysburg Address (1863)</a:t>
            </a:r>
          </a:p>
          <a:p>
            <a:pPr marL="571500" indent="-571500">
              <a:buClr>
                <a:schemeClr val="accent2"/>
              </a:buClr>
              <a:buFont typeface="Wingdings" panose="05000000000000000000" pitchFamily="2" charset="2"/>
              <a:buChar char="§"/>
            </a:pPr>
            <a:endParaRPr lang="en-US" sz="4800" b="1" dirty="0" smtClean="0">
              <a:solidFill>
                <a:schemeClr val="bg2"/>
              </a:solidFill>
              <a:latin typeface="+mn-lt"/>
            </a:endParaRPr>
          </a:p>
          <a:p>
            <a:pPr marL="571500" indent="-571500">
              <a:buClr>
                <a:schemeClr val="accent2"/>
              </a:buClr>
              <a:buFont typeface="Wingdings" panose="05000000000000000000" pitchFamily="2" charset="2"/>
              <a:buChar char="§"/>
            </a:pPr>
            <a:r>
              <a:rPr lang="en-US" sz="4800" b="1" dirty="0" smtClean="0">
                <a:solidFill>
                  <a:schemeClr val="bg2"/>
                </a:solidFill>
                <a:latin typeface="+mn-lt"/>
              </a:rPr>
              <a:t>Abraham Lincoln’s Second Inauguration Address (1865)</a:t>
            </a:r>
          </a:p>
          <a:p>
            <a:pPr marL="571500" indent="-571500">
              <a:buClr>
                <a:schemeClr val="accent2"/>
              </a:buClr>
              <a:buFont typeface="Wingdings" panose="05000000000000000000" pitchFamily="2" charset="2"/>
              <a:buChar char="§"/>
            </a:pPr>
            <a:endParaRPr lang="en-US" sz="4800" b="1" dirty="0" smtClean="0">
              <a:solidFill>
                <a:schemeClr val="bg2"/>
              </a:solidFill>
              <a:latin typeface="+mn-lt"/>
            </a:endParaRPr>
          </a:p>
          <a:p>
            <a:pPr marL="571500" indent="-571500">
              <a:buClr>
                <a:schemeClr val="accent2"/>
              </a:buClr>
              <a:buFont typeface="Wingdings" panose="05000000000000000000" pitchFamily="2" charset="2"/>
              <a:buChar char="§"/>
            </a:pPr>
            <a:r>
              <a:rPr lang="en-US" sz="4800" b="1" dirty="0" smtClean="0">
                <a:solidFill>
                  <a:schemeClr val="bg2"/>
                </a:solidFill>
                <a:latin typeface="+mn-lt"/>
              </a:rPr>
              <a:t>Andrew Carnegie’s essay on “Wealth” (1889)</a:t>
            </a:r>
          </a:p>
          <a:p>
            <a:pPr marL="571500" indent="-571500">
              <a:buClr>
                <a:schemeClr val="accent2"/>
              </a:buClr>
              <a:buFont typeface="Wingdings" panose="05000000000000000000" pitchFamily="2" charset="2"/>
              <a:buChar char="§"/>
            </a:pPr>
            <a:endParaRPr lang="en-US" sz="4800" b="1" dirty="0" smtClean="0">
              <a:solidFill>
                <a:schemeClr val="bg2"/>
              </a:solidFill>
              <a:latin typeface="+mn-lt"/>
            </a:endParaRPr>
          </a:p>
          <a:p>
            <a:pPr marL="571500" indent="-571500">
              <a:buClr>
                <a:schemeClr val="accent2"/>
              </a:buClr>
              <a:buFont typeface="Wingdings" panose="05000000000000000000" pitchFamily="2" charset="2"/>
              <a:buChar char="§"/>
            </a:pPr>
            <a:r>
              <a:rPr lang="en-US" sz="4800" b="1" dirty="0" smtClean="0">
                <a:solidFill>
                  <a:schemeClr val="bg2"/>
                </a:solidFill>
                <a:latin typeface="+mn-lt"/>
              </a:rPr>
              <a:t>Frederick Jackson Turner’s “The Significance of the Frontier in American History” essay (1893)</a:t>
            </a:r>
          </a:p>
          <a:p>
            <a:endParaRPr lang="en-US" sz="4000" dirty="0" smtClean="0"/>
          </a:p>
          <a:p>
            <a:endParaRPr lang="en-US" dirty="0"/>
          </a:p>
        </p:txBody>
      </p:sp>
      <p:sp>
        <p:nvSpPr>
          <p:cNvPr id="9" name="Text Placeholder 5"/>
          <p:cNvSpPr txBox="1">
            <a:spLocks/>
          </p:cNvSpPr>
          <p:nvPr/>
        </p:nvSpPr>
        <p:spPr>
          <a:xfrm>
            <a:off x="4572000" y="1828800"/>
            <a:ext cx="4343400" cy="4648200"/>
          </a:xfrm>
          <a:prstGeom prst="rect">
            <a:avLst/>
          </a:prstGeom>
        </p:spPr>
        <p:txBody>
          <a:bodyPr lIns="0" tIns="0" rIns="0" bIns="0" anchor="b">
            <a:normAutofit lnSpcReduction="10000"/>
          </a:bodyPr>
          <a:lstStyle>
            <a:defPPr>
              <a:defRPr lang="en-US"/>
            </a:defPPr>
            <a:lvl1pPr marL="0" algn="ctr" defTabSz="914400" rtl="0" eaLnBrk="1" fontAlgn="auto" latinLnBrk="0" hangingPunct="1">
              <a:spcBef>
                <a:spcPts val="0"/>
              </a:spcBef>
              <a:spcAft>
                <a:spcPts val="0"/>
              </a:spcAft>
              <a:defRPr lang="en-US" sz="1000" kern="1200">
                <a:solidFill>
                  <a:schemeClr val="accent1"/>
                </a:solidFill>
                <a:latin typeface="+mn-lt"/>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marL="171450" indent="-171450" algn="l">
              <a:buClr>
                <a:schemeClr val="accent2"/>
              </a:buClr>
              <a:buFont typeface="Wingdings" panose="05000000000000000000" pitchFamily="2" charset="2"/>
              <a:buChar char="§"/>
            </a:pPr>
            <a:r>
              <a:rPr lang="en-US" sz="1200" b="1" dirty="0" smtClean="0">
                <a:solidFill>
                  <a:schemeClr val="bg2"/>
                </a:solidFill>
              </a:rPr>
              <a:t>Booker T. Washington’s “Atlanta Compromise” Speech (1895)</a:t>
            </a:r>
          </a:p>
          <a:p>
            <a:pPr marL="171450" indent="-171450" algn="l">
              <a:buClr>
                <a:schemeClr val="accent2"/>
              </a:buClr>
              <a:buFont typeface="Wingdings" panose="05000000000000000000" pitchFamily="2" charset="2"/>
              <a:buChar char="§"/>
            </a:pPr>
            <a:endParaRPr lang="en-US" sz="1200" b="1" dirty="0" smtClean="0">
              <a:solidFill>
                <a:schemeClr val="bg2"/>
              </a:solidFill>
            </a:endParaRPr>
          </a:p>
          <a:p>
            <a:pPr marL="171450" indent="-171450" algn="l">
              <a:buClr>
                <a:schemeClr val="accent2"/>
              </a:buClr>
              <a:buFont typeface="Wingdings" panose="05000000000000000000" pitchFamily="2" charset="2"/>
              <a:buChar char="§"/>
            </a:pPr>
            <a:r>
              <a:rPr lang="en-US" sz="1200" b="1" dirty="0" smtClean="0">
                <a:solidFill>
                  <a:schemeClr val="bg2"/>
                </a:solidFill>
              </a:rPr>
              <a:t>William Jennings Bryan's "Cross of Gold" Speech (1896)</a:t>
            </a:r>
          </a:p>
          <a:p>
            <a:pPr marL="171450" indent="-171450" algn="l">
              <a:buClr>
                <a:schemeClr val="accent2"/>
              </a:buClr>
              <a:buFont typeface="Wingdings" panose="05000000000000000000" pitchFamily="2" charset="2"/>
              <a:buChar char="§"/>
            </a:pPr>
            <a:endParaRPr lang="en-US" sz="1200" b="1" dirty="0" smtClean="0">
              <a:solidFill>
                <a:schemeClr val="bg2"/>
              </a:solidFill>
            </a:endParaRPr>
          </a:p>
          <a:p>
            <a:pPr marL="171450" indent="-171450" algn="l">
              <a:buClr>
                <a:schemeClr val="accent2"/>
              </a:buClr>
              <a:buFont typeface="Wingdings" panose="05000000000000000000" pitchFamily="2" charset="2"/>
              <a:buChar char="§"/>
            </a:pPr>
            <a:r>
              <a:rPr lang="en-US" sz="1200" b="1" dirty="0" smtClean="0">
                <a:solidFill>
                  <a:schemeClr val="bg2"/>
                </a:solidFill>
              </a:rPr>
              <a:t>Woodrow Wilson's Fourteen Points Speech (1918) </a:t>
            </a:r>
          </a:p>
          <a:p>
            <a:pPr marL="171450" indent="-171450" algn="l">
              <a:buClr>
                <a:schemeClr val="accent2"/>
              </a:buClr>
              <a:buFont typeface="Wingdings" panose="05000000000000000000" pitchFamily="2" charset="2"/>
              <a:buChar char="§"/>
            </a:pPr>
            <a:endParaRPr lang="en-US" sz="1200" b="1" dirty="0" smtClean="0">
              <a:solidFill>
                <a:schemeClr val="bg2"/>
              </a:solidFill>
            </a:endParaRPr>
          </a:p>
          <a:p>
            <a:pPr marL="171450" indent="-171450" algn="l">
              <a:buClr>
                <a:schemeClr val="accent2"/>
              </a:buClr>
              <a:buFont typeface="Wingdings" panose="05000000000000000000" pitchFamily="2" charset="2"/>
              <a:buChar char="§"/>
            </a:pPr>
            <a:r>
              <a:rPr lang="en-US" sz="1200" b="1" dirty="0" smtClean="0">
                <a:solidFill>
                  <a:schemeClr val="bg2"/>
                </a:solidFill>
              </a:rPr>
              <a:t>Franklin D. Roosevelt’s First Inauguration Address (1933)</a:t>
            </a:r>
          </a:p>
          <a:p>
            <a:pPr marL="171450" indent="-171450" algn="l">
              <a:buClr>
                <a:schemeClr val="accent2"/>
              </a:buClr>
              <a:buFont typeface="Wingdings" panose="05000000000000000000" pitchFamily="2" charset="2"/>
              <a:buChar char="§"/>
            </a:pPr>
            <a:endParaRPr lang="en-US" sz="1200" b="1" dirty="0" smtClean="0">
              <a:solidFill>
                <a:schemeClr val="bg2"/>
              </a:solidFill>
            </a:endParaRPr>
          </a:p>
          <a:p>
            <a:pPr marL="171450" indent="-171450" algn="l">
              <a:buClr>
                <a:schemeClr val="accent2"/>
              </a:buClr>
              <a:buFont typeface="Wingdings" panose="05000000000000000000" pitchFamily="2" charset="2"/>
              <a:buChar char="§"/>
            </a:pPr>
            <a:r>
              <a:rPr lang="en-US" sz="1200" b="1" dirty="0" smtClean="0">
                <a:solidFill>
                  <a:schemeClr val="bg2"/>
                </a:solidFill>
              </a:rPr>
              <a:t>Franklin D. Roosevelt’s “Day of Infamy” Address to Congress (1941)</a:t>
            </a:r>
          </a:p>
          <a:p>
            <a:pPr marL="171450" indent="-171450" algn="l">
              <a:buClr>
                <a:schemeClr val="accent2"/>
              </a:buClr>
              <a:buFont typeface="Wingdings" panose="05000000000000000000" pitchFamily="2" charset="2"/>
              <a:buChar char="§"/>
            </a:pPr>
            <a:endParaRPr lang="en-US" sz="1200" b="1" dirty="0" smtClean="0">
              <a:solidFill>
                <a:schemeClr val="bg2"/>
              </a:solidFill>
            </a:endParaRPr>
          </a:p>
          <a:p>
            <a:pPr marL="171450" indent="-171450" algn="l">
              <a:buClr>
                <a:schemeClr val="accent2"/>
              </a:buClr>
              <a:buFont typeface="Wingdings" panose="05000000000000000000" pitchFamily="2" charset="2"/>
              <a:buChar char="§"/>
            </a:pPr>
            <a:r>
              <a:rPr lang="en-US" sz="1200" b="1" dirty="0" smtClean="0">
                <a:solidFill>
                  <a:schemeClr val="bg2"/>
                </a:solidFill>
              </a:rPr>
              <a:t>Dwight D. Eisenhower's Farewell Address (1961)</a:t>
            </a:r>
          </a:p>
          <a:p>
            <a:pPr marL="171450" indent="-171450" algn="l">
              <a:buClr>
                <a:schemeClr val="accent2"/>
              </a:buClr>
              <a:buFont typeface="Wingdings" panose="05000000000000000000" pitchFamily="2" charset="2"/>
              <a:buChar char="§"/>
            </a:pPr>
            <a:endParaRPr lang="en-US" sz="1200" b="1" dirty="0" smtClean="0">
              <a:solidFill>
                <a:schemeClr val="bg2"/>
              </a:solidFill>
            </a:endParaRPr>
          </a:p>
          <a:p>
            <a:pPr marL="171450" indent="-171450" algn="l">
              <a:buClr>
                <a:schemeClr val="accent2"/>
              </a:buClr>
              <a:buFont typeface="Wingdings" panose="05000000000000000000" pitchFamily="2" charset="2"/>
              <a:buChar char="§"/>
            </a:pPr>
            <a:r>
              <a:rPr lang="en-US" sz="1200" b="1" dirty="0" smtClean="0">
                <a:solidFill>
                  <a:schemeClr val="bg2"/>
                </a:solidFill>
              </a:rPr>
              <a:t>John F. Kennedy’s Inauguration Address (1961)</a:t>
            </a:r>
          </a:p>
          <a:p>
            <a:pPr marL="171450" indent="-171450" algn="l">
              <a:buClr>
                <a:schemeClr val="accent2"/>
              </a:buClr>
              <a:buFont typeface="Wingdings" panose="05000000000000000000" pitchFamily="2" charset="2"/>
              <a:buChar char="§"/>
            </a:pPr>
            <a:endParaRPr lang="en-US" sz="1200" b="1" dirty="0" smtClean="0">
              <a:solidFill>
                <a:schemeClr val="bg2"/>
              </a:solidFill>
            </a:endParaRPr>
          </a:p>
          <a:p>
            <a:pPr marL="171450" indent="-171450" algn="l">
              <a:buClr>
                <a:schemeClr val="accent2"/>
              </a:buClr>
              <a:buFont typeface="Wingdings" panose="05000000000000000000" pitchFamily="2" charset="2"/>
              <a:buChar char="§"/>
            </a:pPr>
            <a:r>
              <a:rPr lang="en-US" sz="1200" b="1" dirty="0" smtClean="0">
                <a:solidFill>
                  <a:schemeClr val="bg2"/>
                </a:solidFill>
              </a:rPr>
              <a:t>Martin Luther King, Jr.’s Letter from a Birmingham Jail (1963)</a:t>
            </a:r>
          </a:p>
          <a:p>
            <a:pPr marL="171450" indent="-171450" algn="l">
              <a:buClr>
                <a:schemeClr val="accent2"/>
              </a:buClr>
              <a:buFont typeface="Wingdings" panose="05000000000000000000" pitchFamily="2" charset="2"/>
              <a:buChar char="§"/>
            </a:pPr>
            <a:endParaRPr lang="en-US" sz="1200" b="1" dirty="0" smtClean="0">
              <a:solidFill>
                <a:schemeClr val="bg2"/>
              </a:solidFill>
            </a:endParaRPr>
          </a:p>
          <a:p>
            <a:pPr marL="171450" indent="-171450" algn="l">
              <a:buClr>
                <a:schemeClr val="accent2"/>
              </a:buClr>
              <a:buFont typeface="Wingdings" panose="05000000000000000000" pitchFamily="2" charset="2"/>
              <a:buChar char="§"/>
            </a:pPr>
            <a:r>
              <a:rPr lang="en-US" sz="1200" b="1" dirty="0" smtClean="0">
                <a:solidFill>
                  <a:schemeClr val="bg2"/>
                </a:solidFill>
              </a:rPr>
              <a:t>Martin Luther King, Jr.’s “I Have a Dream” Speech (1963)</a:t>
            </a:r>
          </a:p>
          <a:p>
            <a:pPr marL="171450" indent="-171450" algn="l">
              <a:buClr>
                <a:schemeClr val="accent2"/>
              </a:buClr>
              <a:buFont typeface="Wingdings" panose="05000000000000000000" pitchFamily="2" charset="2"/>
              <a:buChar char="§"/>
            </a:pPr>
            <a:endParaRPr lang="en-US" sz="1200" b="1" dirty="0" smtClean="0">
              <a:solidFill>
                <a:schemeClr val="bg2"/>
              </a:solidFill>
            </a:endParaRPr>
          </a:p>
          <a:p>
            <a:pPr marL="171450" indent="-171450" algn="l">
              <a:buClr>
                <a:schemeClr val="accent2"/>
              </a:buClr>
              <a:buFont typeface="Wingdings" panose="05000000000000000000" pitchFamily="2" charset="2"/>
              <a:buChar char="§"/>
            </a:pPr>
            <a:r>
              <a:rPr lang="en-US" sz="1200" b="1" dirty="0" smtClean="0">
                <a:solidFill>
                  <a:schemeClr val="bg2"/>
                </a:solidFill>
              </a:rPr>
              <a:t>Malcolm X’s “The Ballot or the Bullet” Speech (1964)</a:t>
            </a:r>
          </a:p>
          <a:p>
            <a:pPr marL="171450" indent="-171450" algn="l">
              <a:buClr>
                <a:schemeClr val="accent2"/>
              </a:buClr>
              <a:buFont typeface="Wingdings" panose="05000000000000000000" pitchFamily="2" charset="2"/>
              <a:buChar char="§"/>
            </a:pPr>
            <a:endParaRPr lang="en-US" sz="1200" b="1" dirty="0" smtClean="0">
              <a:solidFill>
                <a:schemeClr val="bg2"/>
              </a:solidFill>
            </a:endParaRPr>
          </a:p>
          <a:p>
            <a:pPr marL="171450" indent="-171450" algn="l">
              <a:buClr>
                <a:schemeClr val="accent2"/>
              </a:buClr>
              <a:buFont typeface="Wingdings" panose="05000000000000000000" pitchFamily="2" charset="2"/>
              <a:buChar char="§"/>
            </a:pPr>
            <a:r>
              <a:rPr lang="en-US" sz="1200" b="1" dirty="0" smtClean="0">
                <a:solidFill>
                  <a:schemeClr val="bg2"/>
                </a:solidFill>
              </a:rPr>
              <a:t>Lyndon B. Johnson’s “Great Society” Speech (1964)</a:t>
            </a:r>
          </a:p>
          <a:p>
            <a:pPr marL="171450" indent="-171450" algn="l">
              <a:buClr>
                <a:schemeClr val="accent2"/>
              </a:buClr>
              <a:buFont typeface="Wingdings" panose="05000000000000000000" pitchFamily="2" charset="2"/>
              <a:buChar char="§"/>
            </a:pPr>
            <a:endParaRPr lang="en-US" sz="1200" b="1" dirty="0" smtClean="0">
              <a:solidFill>
                <a:schemeClr val="bg2"/>
              </a:solidFill>
            </a:endParaRPr>
          </a:p>
          <a:p>
            <a:pPr marL="171450" indent="-171450" algn="l">
              <a:buClr>
                <a:schemeClr val="accent2"/>
              </a:buClr>
              <a:buFont typeface="Wingdings" panose="05000000000000000000" pitchFamily="2" charset="2"/>
              <a:buChar char="§"/>
            </a:pPr>
            <a:r>
              <a:rPr lang="en-US" sz="1200" b="1" dirty="0" smtClean="0">
                <a:solidFill>
                  <a:schemeClr val="bg2"/>
                </a:solidFill>
              </a:rPr>
              <a:t>Ronald Reagan’s Address to the National Association of Evangelicals (1983)</a:t>
            </a:r>
          </a:p>
          <a:p>
            <a:pPr marL="171450" indent="-171450" algn="l">
              <a:buClr>
                <a:schemeClr val="accent2"/>
              </a:buClr>
              <a:buFont typeface="Wingdings" panose="05000000000000000000" pitchFamily="2" charset="2"/>
              <a:buChar char="§"/>
            </a:pPr>
            <a:endParaRPr lang="en-US" sz="1200" b="1" dirty="0" smtClean="0">
              <a:solidFill>
                <a:schemeClr val="bg2"/>
              </a:solidFill>
            </a:endParaRPr>
          </a:p>
          <a:p>
            <a:pPr marL="171450" indent="-171450" algn="l">
              <a:buClr>
                <a:schemeClr val="accent2"/>
              </a:buClr>
              <a:buFont typeface="Wingdings" panose="05000000000000000000" pitchFamily="2" charset="2"/>
              <a:buChar char="§"/>
            </a:pPr>
            <a:r>
              <a:rPr lang="en-US" sz="1200" b="1" dirty="0" smtClean="0">
                <a:solidFill>
                  <a:schemeClr val="bg2"/>
                </a:solidFill>
              </a:rPr>
              <a:t>George W. Bush's  Address to the Nation on September 11, 2001</a:t>
            </a:r>
          </a:p>
          <a:p>
            <a:pPr algn="l"/>
            <a:endParaRPr lang="en-US" sz="1100" dirty="0"/>
          </a:p>
        </p:txBody>
      </p:sp>
    </p:spTree>
    <p:extLst>
      <p:ext uri="{BB962C8B-B14F-4D97-AF65-F5344CB8AC3E}">
        <p14:creationId xmlns:p14="http://schemas.microsoft.com/office/powerpoint/2010/main" val="418537163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915400" cy="893763"/>
          </a:xfrm>
        </p:spPr>
        <p:txBody>
          <a:bodyPr/>
          <a:lstStyle/>
          <a:p>
            <a:pPr marL="53975" indent="-53975"/>
            <a:r>
              <a:rPr lang="en-US" dirty="0" smtClean="0"/>
              <a:t>Myths vs. Facts About AP U.S. History</a:t>
            </a:r>
            <a:endParaRPr lang="en-US" dirty="0"/>
          </a:p>
        </p:txBody>
      </p:sp>
      <p:sp>
        <p:nvSpPr>
          <p:cNvPr id="4" name="Slide Number Placeholder 3"/>
          <p:cNvSpPr>
            <a:spLocks noGrp="1"/>
          </p:cNvSpPr>
          <p:nvPr>
            <p:ph type="sldNum" sz="quarter" idx="13"/>
          </p:nvPr>
        </p:nvSpPr>
        <p:spPr/>
        <p:txBody>
          <a:bodyPr/>
          <a:lstStyle/>
          <a:p>
            <a:pPr>
              <a:defRPr/>
            </a:pPr>
            <a:fld id="{480BACB8-076B-451A-BEBA-34F3553FA4BC}" type="slidenum">
              <a:rPr lang="en-US" smtClean="0">
                <a:solidFill>
                  <a:srgbClr val="005581"/>
                </a:solidFill>
              </a:rPr>
              <a:pPr>
                <a:defRPr/>
              </a:pPr>
              <a:t>14</a:t>
            </a:fld>
            <a:endParaRPr lang="en-US" dirty="0">
              <a:solidFill>
                <a:srgbClr val="005581"/>
              </a:solidFill>
            </a:endParaRPr>
          </a:p>
        </p:txBody>
      </p:sp>
      <p:sp>
        <p:nvSpPr>
          <p:cNvPr id="9" name="Rectangle 8"/>
          <p:cNvSpPr/>
          <p:nvPr/>
        </p:nvSpPr>
        <p:spPr>
          <a:xfrm>
            <a:off x="152400" y="1066800"/>
            <a:ext cx="8839200" cy="5693866"/>
          </a:xfrm>
          <a:prstGeom prst="rect">
            <a:avLst/>
          </a:prstGeom>
        </p:spPr>
        <p:txBody>
          <a:bodyPr wrap="square">
            <a:spAutoFit/>
          </a:bodyPr>
          <a:lstStyle/>
          <a:p>
            <a:pPr marL="0" indent="0">
              <a:buNone/>
            </a:pPr>
            <a:r>
              <a:rPr lang="en-US" sz="2000" dirty="0" smtClean="0">
                <a:solidFill>
                  <a:srgbClr val="00B0F0"/>
                </a:solidFill>
                <a:latin typeface="+mn-lt"/>
              </a:rPr>
              <a:t>MYTH: 	</a:t>
            </a:r>
            <a:r>
              <a:rPr lang="en-US" sz="1600" dirty="0" smtClean="0">
                <a:solidFill>
                  <a:schemeClr val="bg1">
                    <a:lumMod val="50000"/>
                  </a:schemeClr>
                </a:solidFill>
                <a:latin typeface="+mn-lt"/>
              </a:rPr>
              <a:t>The </a:t>
            </a:r>
            <a:r>
              <a:rPr lang="en-US" sz="1600" dirty="0">
                <a:solidFill>
                  <a:schemeClr val="bg1">
                    <a:lumMod val="50000"/>
                  </a:schemeClr>
                </a:solidFill>
                <a:latin typeface="+mn-lt"/>
              </a:rPr>
              <a:t>new concept outline downplays positive elements like military </a:t>
            </a:r>
            <a:r>
              <a:rPr lang="en-US" sz="1600" dirty="0" smtClean="0">
                <a:solidFill>
                  <a:schemeClr val="bg1">
                    <a:lumMod val="50000"/>
                  </a:schemeClr>
                </a:solidFill>
                <a:latin typeface="+mn-lt"/>
              </a:rPr>
              <a:t>victories </a:t>
            </a:r>
            <a:r>
              <a:rPr lang="en-US" sz="1600" dirty="0">
                <a:solidFill>
                  <a:schemeClr val="bg1">
                    <a:lumMod val="50000"/>
                  </a:schemeClr>
                </a:solidFill>
                <a:latin typeface="+mn-lt"/>
              </a:rPr>
              <a:t>and focuses on </a:t>
            </a:r>
            <a:r>
              <a:rPr lang="en-US" sz="1600" dirty="0" smtClean="0">
                <a:solidFill>
                  <a:schemeClr val="bg1">
                    <a:lumMod val="50000"/>
                  </a:schemeClr>
                </a:solidFill>
                <a:latin typeface="+mn-lt"/>
              </a:rPr>
              <a:t>	the negative.</a:t>
            </a:r>
            <a:endParaRPr lang="en-US" sz="1600" dirty="0">
              <a:solidFill>
                <a:schemeClr val="bg1">
                  <a:lumMod val="50000"/>
                </a:schemeClr>
              </a:solidFill>
              <a:latin typeface="+mn-lt"/>
            </a:endParaRPr>
          </a:p>
          <a:p>
            <a:endParaRPr lang="en-US" sz="2000" dirty="0" smtClean="0">
              <a:solidFill>
                <a:schemeClr val="bg2"/>
              </a:solidFill>
              <a:latin typeface="+mn-lt"/>
            </a:endParaRPr>
          </a:p>
          <a:p>
            <a:pPr marL="914400" indent="-914400">
              <a:buNone/>
            </a:pPr>
            <a:r>
              <a:rPr lang="en-US" sz="2000" b="1" dirty="0" smtClean="0">
                <a:solidFill>
                  <a:srgbClr val="00B0F0"/>
                </a:solidFill>
                <a:latin typeface="+mn-lt"/>
              </a:rPr>
              <a:t>FACTS:  	</a:t>
            </a:r>
            <a:r>
              <a:rPr lang="en-US" sz="1600" b="1" dirty="0" smtClean="0">
                <a:solidFill>
                  <a:schemeClr val="bg1">
                    <a:lumMod val="50000"/>
                  </a:schemeClr>
                </a:solidFill>
                <a:latin typeface="+mn-lt"/>
              </a:rPr>
              <a:t>The </a:t>
            </a:r>
            <a:r>
              <a:rPr lang="en-US" sz="1600" b="1" dirty="0">
                <a:solidFill>
                  <a:schemeClr val="bg1">
                    <a:lumMod val="50000"/>
                  </a:schemeClr>
                </a:solidFill>
                <a:latin typeface="+mn-lt"/>
              </a:rPr>
              <a:t>old AP topic outline only mentioned one battle, Pearl Harbor. </a:t>
            </a:r>
            <a:r>
              <a:rPr lang="en-US" sz="1600" b="1" dirty="0" smtClean="0">
                <a:solidFill>
                  <a:schemeClr val="bg1">
                    <a:lumMod val="50000"/>
                  </a:schemeClr>
                </a:solidFill>
                <a:latin typeface="+mn-lt"/>
              </a:rPr>
              <a:t>Test prep author Larry </a:t>
            </a:r>
            <a:r>
              <a:rPr lang="en-US" sz="1600" b="1" dirty="0">
                <a:solidFill>
                  <a:schemeClr val="bg1">
                    <a:lumMod val="50000"/>
                  </a:schemeClr>
                </a:solidFill>
                <a:latin typeface="+mn-lt"/>
              </a:rPr>
              <a:t>Krieger advised students preparing for the </a:t>
            </a:r>
            <a:r>
              <a:rPr lang="en-US" sz="1600" b="1" u="sng" dirty="0">
                <a:solidFill>
                  <a:schemeClr val="bg1">
                    <a:lumMod val="50000"/>
                  </a:schemeClr>
                </a:solidFill>
                <a:latin typeface="+mn-lt"/>
              </a:rPr>
              <a:t>old</a:t>
            </a:r>
            <a:r>
              <a:rPr lang="en-US" sz="1600" b="1" dirty="0">
                <a:solidFill>
                  <a:schemeClr val="bg1">
                    <a:lumMod val="50000"/>
                  </a:schemeClr>
                </a:solidFill>
                <a:latin typeface="+mn-lt"/>
              </a:rPr>
              <a:t> exam, “Pearl </a:t>
            </a:r>
            <a:r>
              <a:rPr lang="en-US" sz="1600" b="1" dirty="0" smtClean="0">
                <a:solidFill>
                  <a:schemeClr val="bg1">
                    <a:lumMod val="50000"/>
                  </a:schemeClr>
                </a:solidFill>
                <a:latin typeface="+mn-lt"/>
              </a:rPr>
              <a:t>Harbor </a:t>
            </a:r>
            <a:r>
              <a:rPr lang="en-US" sz="1600" b="1" dirty="0">
                <a:solidFill>
                  <a:schemeClr val="bg1">
                    <a:lumMod val="50000"/>
                  </a:schemeClr>
                </a:solidFill>
                <a:latin typeface="+mn-lt"/>
              </a:rPr>
              <a:t>is the only World War II battle that has appeared on an </a:t>
            </a:r>
            <a:r>
              <a:rPr lang="en-US" sz="1600" b="1" dirty="0" smtClean="0">
                <a:solidFill>
                  <a:schemeClr val="bg1">
                    <a:lumMod val="50000"/>
                  </a:schemeClr>
                </a:solidFill>
                <a:latin typeface="+mn-lt"/>
              </a:rPr>
              <a:t>APUSH </a:t>
            </a:r>
            <a:r>
              <a:rPr lang="en-US" sz="1600" b="1" dirty="0">
                <a:solidFill>
                  <a:schemeClr val="bg1">
                    <a:lumMod val="50000"/>
                  </a:schemeClr>
                </a:solidFill>
                <a:latin typeface="+mn-lt"/>
              </a:rPr>
              <a:t>exam. Do not expect to see the Battle of the Bulge or the </a:t>
            </a:r>
            <a:r>
              <a:rPr lang="en-US" sz="1600" b="1" dirty="0" smtClean="0">
                <a:solidFill>
                  <a:schemeClr val="bg1">
                    <a:lumMod val="50000"/>
                  </a:schemeClr>
                </a:solidFill>
                <a:latin typeface="+mn-lt"/>
              </a:rPr>
              <a:t>D-Day  invasions </a:t>
            </a:r>
            <a:r>
              <a:rPr lang="en-US" sz="1600" b="1" dirty="0">
                <a:solidFill>
                  <a:schemeClr val="bg1">
                    <a:lumMod val="50000"/>
                  </a:schemeClr>
                </a:solidFill>
                <a:latin typeface="+mn-lt"/>
              </a:rPr>
              <a:t>appear as test questions</a:t>
            </a:r>
            <a:r>
              <a:rPr lang="en-US" sz="1600" b="1" dirty="0" smtClean="0">
                <a:solidFill>
                  <a:schemeClr val="bg1">
                    <a:lumMod val="50000"/>
                  </a:schemeClr>
                </a:solidFill>
                <a:latin typeface="+mn-lt"/>
              </a:rPr>
              <a:t>.”*</a:t>
            </a:r>
          </a:p>
          <a:p>
            <a:pPr marL="914400" indent="-914400">
              <a:buNone/>
            </a:pPr>
            <a:endParaRPr lang="en-US" sz="1600" dirty="0" smtClean="0">
              <a:solidFill>
                <a:schemeClr val="bg1">
                  <a:lumMod val="50000"/>
                </a:schemeClr>
              </a:solidFill>
              <a:latin typeface="+mn-lt"/>
            </a:endParaRPr>
          </a:p>
          <a:p>
            <a:pPr marL="914400" indent="-914400"/>
            <a:r>
              <a:rPr lang="en-US" sz="1600" dirty="0">
                <a:solidFill>
                  <a:schemeClr val="bg1">
                    <a:lumMod val="50000"/>
                  </a:schemeClr>
                </a:solidFill>
                <a:latin typeface="+mn-lt"/>
              </a:rPr>
              <a:t>	</a:t>
            </a:r>
            <a:r>
              <a:rPr lang="en-US" sz="1600" dirty="0" smtClean="0">
                <a:solidFill>
                  <a:schemeClr val="bg1">
                    <a:lumMod val="50000"/>
                  </a:schemeClr>
                </a:solidFill>
                <a:latin typeface="+mn-lt"/>
              </a:rPr>
              <a:t>The </a:t>
            </a:r>
            <a:r>
              <a:rPr lang="en-US" sz="1600" dirty="0">
                <a:solidFill>
                  <a:schemeClr val="bg1">
                    <a:lumMod val="50000"/>
                  </a:schemeClr>
                </a:solidFill>
                <a:latin typeface="+mn-lt"/>
              </a:rPr>
              <a:t>new AP concept outline draws attention to the need to study a range </a:t>
            </a:r>
            <a:r>
              <a:rPr lang="en-US" sz="1600" dirty="0" smtClean="0">
                <a:solidFill>
                  <a:schemeClr val="bg1">
                    <a:lumMod val="50000"/>
                  </a:schemeClr>
                </a:solidFill>
                <a:latin typeface="+mn-lt"/>
              </a:rPr>
              <a:t>of </a:t>
            </a:r>
            <a:r>
              <a:rPr lang="en-US" sz="1600" dirty="0">
                <a:solidFill>
                  <a:schemeClr val="bg1">
                    <a:lumMod val="50000"/>
                  </a:schemeClr>
                </a:solidFill>
                <a:latin typeface="+mn-lt"/>
              </a:rPr>
              <a:t>American military history, from early American military campaigns (the </a:t>
            </a:r>
            <a:r>
              <a:rPr lang="en-US" sz="1600" dirty="0" smtClean="0">
                <a:solidFill>
                  <a:schemeClr val="bg1">
                    <a:lumMod val="50000"/>
                  </a:schemeClr>
                </a:solidFill>
                <a:latin typeface="+mn-lt"/>
              </a:rPr>
              <a:t>march </a:t>
            </a:r>
            <a:r>
              <a:rPr lang="en-US" sz="1600" dirty="0">
                <a:solidFill>
                  <a:schemeClr val="bg1">
                    <a:lumMod val="50000"/>
                  </a:schemeClr>
                </a:solidFill>
                <a:latin typeface="+mn-lt"/>
              </a:rPr>
              <a:t>of the Paxton Boys, the Battle of Fallen Timbers), to Civil War </a:t>
            </a:r>
            <a:r>
              <a:rPr lang="en-US" sz="1600" dirty="0" smtClean="0">
                <a:solidFill>
                  <a:schemeClr val="bg1">
                    <a:lumMod val="50000"/>
                  </a:schemeClr>
                </a:solidFill>
                <a:latin typeface="+mn-lt"/>
              </a:rPr>
              <a:t>strategy </a:t>
            </a:r>
            <a:r>
              <a:rPr lang="en-US" sz="1600" dirty="0">
                <a:solidFill>
                  <a:schemeClr val="bg1">
                    <a:lumMod val="50000"/>
                  </a:schemeClr>
                </a:solidFill>
                <a:latin typeface="+mn-lt"/>
              </a:rPr>
              <a:t>(Gettysburg was not even mentioned in the old outline), </a:t>
            </a:r>
            <a:r>
              <a:rPr lang="en-US" sz="1600" dirty="0" smtClean="0">
                <a:solidFill>
                  <a:schemeClr val="bg1">
                    <a:lumMod val="50000"/>
                  </a:schemeClr>
                </a:solidFill>
                <a:latin typeface="+mn-lt"/>
              </a:rPr>
              <a:t>to America’s </a:t>
            </a:r>
            <a:r>
              <a:rPr lang="en-US" sz="1600" dirty="0">
                <a:solidFill>
                  <a:schemeClr val="bg1">
                    <a:lumMod val="50000"/>
                  </a:schemeClr>
                </a:solidFill>
                <a:latin typeface="+mn-lt"/>
              </a:rPr>
              <a:t>lead role in the Allies’ victories.</a:t>
            </a:r>
          </a:p>
          <a:p>
            <a:endParaRPr lang="en-US" sz="1600" dirty="0" smtClean="0">
              <a:solidFill>
                <a:schemeClr val="bg1">
                  <a:lumMod val="50000"/>
                </a:schemeClr>
              </a:solidFill>
              <a:latin typeface="+mn-lt"/>
            </a:endParaRPr>
          </a:p>
          <a:p>
            <a:pPr marL="857250" indent="-857250"/>
            <a:r>
              <a:rPr lang="en-US" sz="1600" dirty="0" smtClean="0">
                <a:solidFill>
                  <a:schemeClr val="bg1">
                    <a:lumMod val="50000"/>
                  </a:schemeClr>
                </a:solidFill>
                <a:latin typeface="+mn-lt"/>
              </a:rPr>
              <a:t>	The </a:t>
            </a:r>
            <a:r>
              <a:rPr lang="en-US" sz="1600" dirty="0">
                <a:solidFill>
                  <a:schemeClr val="bg1">
                    <a:lumMod val="50000"/>
                  </a:schemeClr>
                </a:solidFill>
                <a:latin typeface="+mn-lt"/>
              </a:rPr>
              <a:t>new AP concept outline also emphasizes religious tolerance and freedom, America’s establishment of the first, modern mass democracy, America’s positive influence on the rest of the world, etc. </a:t>
            </a:r>
          </a:p>
          <a:p>
            <a:endParaRPr lang="en-US" sz="1600" dirty="0" smtClean="0">
              <a:solidFill>
                <a:schemeClr val="bg1">
                  <a:lumMod val="50000"/>
                </a:schemeClr>
              </a:solidFill>
              <a:latin typeface="+mn-lt"/>
            </a:endParaRPr>
          </a:p>
          <a:p>
            <a:pPr marL="857250" indent="-857250"/>
            <a:r>
              <a:rPr lang="en-US" sz="1600" dirty="0" smtClean="0">
                <a:solidFill>
                  <a:schemeClr val="bg1">
                    <a:lumMod val="50000"/>
                  </a:schemeClr>
                </a:solidFill>
                <a:latin typeface="+mn-lt"/>
              </a:rPr>
              <a:t>	However</a:t>
            </a:r>
            <a:r>
              <a:rPr lang="en-US" sz="1600" dirty="0">
                <a:solidFill>
                  <a:schemeClr val="bg1">
                    <a:lumMod val="50000"/>
                  </a:schemeClr>
                </a:solidFill>
                <a:latin typeface="+mn-lt"/>
              </a:rPr>
              <a:t>, college-level studies do require inclusion of topics like slavery, the Civil Rights protests of the 1950s, and </a:t>
            </a:r>
            <a:r>
              <a:rPr lang="en-US" sz="1600" dirty="0" smtClean="0">
                <a:solidFill>
                  <a:schemeClr val="bg1">
                    <a:lumMod val="50000"/>
                  </a:schemeClr>
                </a:solidFill>
                <a:latin typeface="+mn-lt"/>
              </a:rPr>
              <a:t>the forced removal of Native Americans, so AP courses do </a:t>
            </a:r>
            <a:r>
              <a:rPr lang="en-US" sz="1600" dirty="0">
                <a:solidFill>
                  <a:schemeClr val="bg1">
                    <a:lumMod val="50000"/>
                  </a:schemeClr>
                </a:solidFill>
                <a:latin typeface="+mn-lt"/>
              </a:rPr>
              <a:t>require the inclusion of these topics that some have characterized as “negative</a:t>
            </a:r>
            <a:r>
              <a:rPr lang="en-US" sz="1600" dirty="0" smtClean="0">
                <a:solidFill>
                  <a:schemeClr val="bg1">
                    <a:lumMod val="50000"/>
                  </a:schemeClr>
                </a:solidFill>
                <a:latin typeface="+mn-lt"/>
              </a:rPr>
              <a:t>.”</a:t>
            </a:r>
          </a:p>
          <a:p>
            <a:pPr marL="857250" indent="-857250"/>
            <a:endParaRPr lang="en-US" sz="1600" dirty="0">
              <a:solidFill>
                <a:schemeClr val="bg1">
                  <a:lumMod val="50000"/>
                </a:schemeClr>
              </a:solidFill>
              <a:latin typeface="+mn-lt"/>
            </a:endParaRPr>
          </a:p>
          <a:p>
            <a:pPr marL="857250" indent="-857250"/>
            <a:r>
              <a:rPr lang="en-US" sz="800" b="1" dirty="0" smtClean="0">
                <a:solidFill>
                  <a:schemeClr val="bg1">
                    <a:lumMod val="50000"/>
                  </a:schemeClr>
                </a:solidFill>
              </a:rPr>
              <a:t>	*Larry Krieger, </a:t>
            </a:r>
            <a:r>
              <a:rPr lang="en-US" sz="800" b="1" i="1" dirty="0" smtClean="0">
                <a:solidFill>
                  <a:schemeClr val="bg1">
                    <a:lumMod val="50000"/>
                  </a:schemeClr>
                </a:solidFill>
              </a:rPr>
              <a:t>AP </a:t>
            </a:r>
            <a:r>
              <a:rPr lang="en-US" sz="800" b="1" i="1" dirty="0">
                <a:solidFill>
                  <a:schemeClr val="bg1">
                    <a:lumMod val="50000"/>
                  </a:schemeClr>
                </a:solidFill>
              </a:rPr>
              <a:t>U.S. History Crash Course </a:t>
            </a:r>
            <a:r>
              <a:rPr lang="en-US" sz="800" b="1" dirty="0">
                <a:solidFill>
                  <a:schemeClr val="bg1">
                    <a:lumMod val="50000"/>
                  </a:schemeClr>
                </a:solidFill>
              </a:rPr>
              <a:t>(2010), pp. 215, 110. </a:t>
            </a:r>
            <a:r>
              <a:rPr lang="en-US" sz="1600" dirty="0">
                <a:solidFill>
                  <a:schemeClr val="bg1">
                    <a:lumMod val="50000"/>
                  </a:schemeClr>
                </a:solidFill>
              </a:rPr>
              <a:t>	</a:t>
            </a:r>
            <a:endParaRPr lang="en-US" sz="1600" dirty="0">
              <a:solidFill>
                <a:schemeClr val="bg1">
                  <a:lumMod val="50000"/>
                </a:schemeClr>
              </a:solidFill>
              <a:latin typeface="+mn-lt"/>
            </a:endParaRPr>
          </a:p>
        </p:txBody>
      </p:sp>
    </p:spTree>
    <p:extLst>
      <p:ext uri="{BB962C8B-B14F-4D97-AF65-F5344CB8AC3E}">
        <p14:creationId xmlns:p14="http://schemas.microsoft.com/office/powerpoint/2010/main" val="15566385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915400" cy="893763"/>
          </a:xfrm>
        </p:spPr>
        <p:txBody>
          <a:bodyPr/>
          <a:lstStyle/>
          <a:p>
            <a:pPr marL="53975" indent="-53975"/>
            <a:r>
              <a:rPr lang="en-US" dirty="0" smtClean="0"/>
              <a:t>Myths vs. Facts About AP U.S. History</a:t>
            </a:r>
            <a:endParaRPr lang="en-US" dirty="0"/>
          </a:p>
        </p:txBody>
      </p:sp>
      <p:sp>
        <p:nvSpPr>
          <p:cNvPr id="4" name="Slide Number Placeholder 3"/>
          <p:cNvSpPr>
            <a:spLocks noGrp="1"/>
          </p:cNvSpPr>
          <p:nvPr>
            <p:ph type="sldNum" sz="quarter" idx="13"/>
          </p:nvPr>
        </p:nvSpPr>
        <p:spPr/>
        <p:txBody>
          <a:bodyPr/>
          <a:lstStyle/>
          <a:p>
            <a:pPr>
              <a:defRPr/>
            </a:pPr>
            <a:fld id="{480BACB8-076B-451A-BEBA-34F3553FA4BC}" type="slidenum">
              <a:rPr lang="en-US" smtClean="0">
                <a:solidFill>
                  <a:srgbClr val="005581"/>
                </a:solidFill>
              </a:rPr>
              <a:pPr>
                <a:defRPr/>
              </a:pPr>
              <a:t>15</a:t>
            </a:fld>
            <a:endParaRPr lang="en-US" dirty="0">
              <a:solidFill>
                <a:srgbClr val="005581"/>
              </a:solidFill>
            </a:endParaRPr>
          </a:p>
        </p:txBody>
      </p:sp>
      <p:sp>
        <p:nvSpPr>
          <p:cNvPr id="9" name="Rectangle 8"/>
          <p:cNvSpPr/>
          <p:nvPr/>
        </p:nvSpPr>
        <p:spPr>
          <a:xfrm>
            <a:off x="152400" y="1066800"/>
            <a:ext cx="8839200" cy="3724096"/>
          </a:xfrm>
          <a:prstGeom prst="rect">
            <a:avLst/>
          </a:prstGeom>
        </p:spPr>
        <p:txBody>
          <a:bodyPr wrap="square">
            <a:spAutoFit/>
          </a:bodyPr>
          <a:lstStyle/>
          <a:p>
            <a:r>
              <a:rPr lang="en-US" sz="2000" dirty="0" smtClean="0">
                <a:solidFill>
                  <a:srgbClr val="00B0F0"/>
                </a:solidFill>
                <a:latin typeface="+mn-lt"/>
              </a:rPr>
              <a:t>MYTH: 	</a:t>
            </a:r>
            <a:r>
              <a:rPr lang="en-US" sz="1600" dirty="0" smtClean="0">
                <a:solidFill>
                  <a:schemeClr val="bg1">
                    <a:lumMod val="50000"/>
                  </a:schemeClr>
                </a:solidFill>
                <a:latin typeface="+mn-lt"/>
              </a:rPr>
              <a:t>The </a:t>
            </a:r>
            <a:r>
              <a:rPr lang="en-US" sz="1600" dirty="0">
                <a:solidFill>
                  <a:schemeClr val="bg1">
                    <a:lumMod val="50000"/>
                  </a:schemeClr>
                </a:solidFill>
                <a:latin typeface="+mn-lt"/>
              </a:rPr>
              <a:t>redesign of AP US History is an effort to impose the Common Core.</a:t>
            </a:r>
          </a:p>
          <a:p>
            <a:pPr marL="0" indent="0">
              <a:buNone/>
            </a:pPr>
            <a:endParaRPr lang="en-US" sz="2000" dirty="0" smtClean="0">
              <a:solidFill>
                <a:schemeClr val="bg2"/>
              </a:solidFill>
              <a:latin typeface="+mn-lt"/>
            </a:endParaRPr>
          </a:p>
          <a:p>
            <a:pPr marL="914400" indent="-914400">
              <a:buNone/>
            </a:pPr>
            <a:r>
              <a:rPr lang="en-US" sz="2000" b="1" dirty="0" smtClean="0">
                <a:solidFill>
                  <a:srgbClr val="00B0F0"/>
                </a:solidFill>
                <a:latin typeface="+mn-lt"/>
              </a:rPr>
              <a:t>FACT:  	</a:t>
            </a:r>
            <a:r>
              <a:rPr lang="en-US" sz="1600" b="1" dirty="0" smtClean="0">
                <a:solidFill>
                  <a:schemeClr val="bg1">
                    <a:lumMod val="50000"/>
                  </a:schemeClr>
                </a:solidFill>
                <a:latin typeface="+mn-lt"/>
              </a:rPr>
              <a:t>The </a:t>
            </a:r>
            <a:r>
              <a:rPr lang="en-US" sz="1600" b="1" dirty="0">
                <a:solidFill>
                  <a:schemeClr val="bg1">
                    <a:lumMod val="50000"/>
                  </a:schemeClr>
                </a:solidFill>
                <a:latin typeface="+mn-lt"/>
              </a:rPr>
              <a:t>AP US History redesign has not had any relationship to the Common Core. </a:t>
            </a:r>
            <a:r>
              <a:rPr lang="en-US" sz="1600" dirty="0">
                <a:solidFill>
                  <a:schemeClr val="bg1">
                    <a:lumMod val="50000"/>
                  </a:schemeClr>
                </a:solidFill>
                <a:latin typeface="+mn-lt"/>
              </a:rPr>
              <a:t>It was begun in 2006 and released to the public in 2012, prior to David Coleman’s arrival at the College </a:t>
            </a:r>
            <a:r>
              <a:rPr lang="en-US" sz="1600" dirty="0" smtClean="0">
                <a:solidFill>
                  <a:schemeClr val="bg1">
                    <a:lumMod val="50000"/>
                  </a:schemeClr>
                </a:solidFill>
                <a:latin typeface="+mn-lt"/>
              </a:rPr>
              <a:t>Board.</a:t>
            </a:r>
          </a:p>
          <a:p>
            <a:pPr marL="914400" indent="-914400">
              <a:buNone/>
            </a:pPr>
            <a:endParaRPr lang="en-US" sz="1600" dirty="0">
              <a:solidFill>
                <a:schemeClr val="bg1">
                  <a:lumMod val="50000"/>
                </a:schemeClr>
              </a:solidFill>
              <a:latin typeface="+mn-lt"/>
            </a:endParaRPr>
          </a:p>
          <a:p>
            <a:pPr marL="914400" indent="-914400"/>
            <a:r>
              <a:rPr lang="en-US" sz="1600" dirty="0" smtClean="0">
                <a:solidFill>
                  <a:schemeClr val="bg1">
                    <a:lumMod val="50000"/>
                  </a:schemeClr>
                </a:solidFill>
                <a:latin typeface="+mn-lt"/>
              </a:rPr>
              <a:t>	The </a:t>
            </a:r>
            <a:r>
              <a:rPr lang="en-US" sz="1600" dirty="0">
                <a:solidFill>
                  <a:schemeClr val="bg1">
                    <a:lumMod val="50000"/>
                  </a:schemeClr>
                </a:solidFill>
                <a:latin typeface="+mn-lt"/>
              </a:rPr>
              <a:t>AP US History redesign provides more flexibility and local control over AP course content by limiting the exam questions to key concepts that allow teachers and students to use content of their own choice to answer</a:t>
            </a:r>
            <a:r>
              <a:rPr lang="en-US" sz="1600" dirty="0" smtClean="0">
                <a:solidFill>
                  <a:schemeClr val="bg1">
                    <a:lumMod val="50000"/>
                  </a:schemeClr>
                </a:solidFill>
                <a:latin typeface="+mn-lt"/>
              </a:rPr>
              <a:t>.</a:t>
            </a:r>
          </a:p>
          <a:p>
            <a:pPr marL="914400" indent="-914400"/>
            <a:endParaRPr lang="en-US" sz="1600" dirty="0">
              <a:solidFill>
                <a:schemeClr val="bg1">
                  <a:lumMod val="50000"/>
                </a:schemeClr>
              </a:solidFill>
              <a:latin typeface="+mn-lt"/>
            </a:endParaRPr>
          </a:p>
          <a:p>
            <a:pPr marL="914400" indent="-914400"/>
            <a:r>
              <a:rPr lang="en-US" sz="1600" dirty="0" smtClean="0">
                <a:solidFill>
                  <a:schemeClr val="bg1">
                    <a:lumMod val="50000"/>
                  </a:schemeClr>
                </a:solidFill>
                <a:latin typeface="+mn-lt"/>
              </a:rPr>
              <a:t>	The </a:t>
            </a:r>
            <a:r>
              <a:rPr lang="en-US" sz="1600" dirty="0">
                <a:solidFill>
                  <a:schemeClr val="bg1">
                    <a:lumMod val="50000"/>
                  </a:schemeClr>
                </a:solidFill>
                <a:latin typeface="+mn-lt"/>
              </a:rPr>
              <a:t>pilot showed that the new outline provided teachers with much more flexibility than the old one, freeing up 21 additional class periods for focus on areas of interest to their students, or areas where students needed additional help.</a:t>
            </a:r>
          </a:p>
          <a:p>
            <a:pPr marL="914400" indent="-914400">
              <a:buNone/>
            </a:pPr>
            <a:endParaRPr lang="en-US" sz="1600" dirty="0">
              <a:solidFill>
                <a:schemeClr val="bg1">
                  <a:lumMod val="50000"/>
                </a:schemeClr>
              </a:solidFill>
              <a:latin typeface="+mn-lt"/>
            </a:endParaRPr>
          </a:p>
        </p:txBody>
      </p:sp>
    </p:spTree>
    <p:extLst>
      <p:ext uri="{BB962C8B-B14F-4D97-AF65-F5344CB8AC3E}">
        <p14:creationId xmlns:p14="http://schemas.microsoft.com/office/powerpoint/2010/main" val="77371158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College Board Actions</a:t>
            </a:r>
            <a:endParaRPr lang="en-US" dirty="0"/>
          </a:p>
        </p:txBody>
      </p:sp>
      <p:sp>
        <p:nvSpPr>
          <p:cNvPr id="3" name="Content Placeholder 2"/>
          <p:cNvSpPr>
            <a:spLocks noGrp="1"/>
          </p:cNvSpPr>
          <p:nvPr>
            <p:ph sz="quarter" idx="11"/>
          </p:nvPr>
        </p:nvSpPr>
        <p:spPr>
          <a:xfrm>
            <a:off x="533400" y="990600"/>
            <a:ext cx="7881937" cy="5369376"/>
          </a:xfrm>
        </p:spPr>
        <p:txBody>
          <a:bodyPr>
            <a:normAutofit lnSpcReduction="10000"/>
          </a:bodyPr>
          <a:lstStyle/>
          <a:p>
            <a:endParaRPr lang="en-US" dirty="0" smtClean="0"/>
          </a:p>
          <a:p>
            <a:pPr>
              <a:spcBef>
                <a:spcPts val="0"/>
              </a:spcBef>
            </a:pPr>
            <a:r>
              <a:rPr lang="en-US" b="0" dirty="0"/>
              <a:t>The new AP U.S. History course </a:t>
            </a:r>
            <a:r>
              <a:rPr lang="en-US" b="0" dirty="0" smtClean="0"/>
              <a:t>framework was released </a:t>
            </a:r>
            <a:r>
              <a:rPr lang="en-US" b="0" dirty="0"/>
              <a:t>to the public </a:t>
            </a:r>
            <a:r>
              <a:rPr lang="en-US" b="0" dirty="0" smtClean="0"/>
              <a:t>in</a:t>
            </a:r>
          </a:p>
          <a:p>
            <a:pPr>
              <a:spcBef>
                <a:spcPts val="0"/>
              </a:spcBef>
            </a:pPr>
            <a:r>
              <a:rPr lang="en-US" b="0" dirty="0" smtClean="0"/>
              <a:t>October 2012, was authored by and </a:t>
            </a:r>
            <a:r>
              <a:rPr lang="en-US" b="0" dirty="0"/>
              <a:t>has the overwhelming support of, </a:t>
            </a:r>
            <a:r>
              <a:rPr lang="en-US" b="0" dirty="0" smtClean="0"/>
              <a:t>AP</a:t>
            </a:r>
          </a:p>
          <a:p>
            <a:pPr>
              <a:spcBef>
                <a:spcPts val="0"/>
              </a:spcBef>
            </a:pPr>
            <a:r>
              <a:rPr lang="en-US" b="0" dirty="0" smtClean="0"/>
              <a:t>U.S</a:t>
            </a:r>
            <a:r>
              <a:rPr lang="en-US" b="0" dirty="0"/>
              <a:t>. History teachers </a:t>
            </a:r>
            <a:r>
              <a:rPr lang="en-US" b="0" dirty="0" smtClean="0"/>
              <a:t>and college level </a:t>
            </a:r>
            <a:r>
              <a:rPr lang="en-US" b="0" dirty="0"/>
              <a:t>U.S. history professors.   </a:t>
            </a:r>
            <a:r>
              <a:rPr lang="en-US" b="0" dirty="0" smtClean="0"/>
              <a:t>Since that</a:t>
            </a:r>
          </a:p>
          <a:p>
            <a:pPr marL="4763" indent="-4763">
              <a:spcBef>
                <a:spcPts val="0"/>
              </a:spcBef>
            </a:pPr>
            <a:r>
              <a:rPr lang="en-US" b="0" dirty="0" smtClean="0"/>
              <a:t>time, we have received some thoughtful feedback. To address these concerns the College Board has:</a:t>
            </a:r>
          </a:p>
          <a:p>
            <a:pPr>
              <a:buFont typeface="Arial" panose="020B0604020202020204" pitchFamily="34" charset="0"/>
              <a:buChar char="•"/>
            </a:pPr>
            <a:endParaRPr lang="en-US" dirty="0" smtClean="0"/>
          </a:p>
          <a:p>
            <a:pPr marL="342900" indent="-342900">
              <a:buFont typeface="Arial" panose="020B0604020202020204" pitchFamily="34" charset="0"/>
              <a:buChar char="•"/>
            </a:pPr>
            <a:r>
              <a:rPr lang="en-US" dirty="0" smtClean="0"/>
              <a:t>Clarified </a:t>
            </a:r>
            <a:r>
              <a:rPr lang="en-US" dirty="0"/>
              <a:t>the instructions in the </a:t>
            </a:r>
            <a:r>
              <a:rPr lang="en-US" dirty="0" smtClean="0"/>
              <a:t>framework</a:t>
            </a:r>
            <a:r>
              <a:rPr lang="en-US" b="0" dirty="0" smtClean="0"/>
              <a:t>;</a:t>
            </a:r>
          </a:p>
          <a:p>
            <a:pPr marL="0" indent="0"/>
            <a:endParaRPr lang="en-US" b="0" dirty="0" smtClean="0"/>
          </a:p>
          <a:p>
            <a:pPr marL="342900" indent="-342900">
              <a:buFont typeface="Arial" panose="020B0604020202020204" pitchFamily="34" charset="0"/>
              <a:buChar char="•"/>
            </a:pPr>
            <a:r>
              <a:rPr lang="en-US" dirty="0" smtClean="0"/>
              <a:t>Implemented </a:t>
            </a:r>
            <a:r>
              <a:rPr lang="en-US" dirty="0"/>
              <a:t>a process for collecting feedback </a:t>
            </a:r>
            <a:r>
              <a:rPr lang="en-US" b="0" dirty="0"/>
              <a:t>to ensure fidelity to college credit requirements and a balanced view of America’s history; </a:t>
            </a:r>
            <a:r>
              <a:rPr lang="en-US" b="0" dirty="0" smtClean="0"/>
              <a:t>and </a:t>
            </a:r>
          </a:p>
          <a:p>
            <a:pPr marL="342900" indent="-342900">
              <a:buFont typeface="Arial" panose="020B0604020202020204" pitchFamily="34" charset="0"/>
              <a:buChar char="•"/>
            </a:pPr>
            <a:endParaRPr lang="en-US" b="0" dirty="0" smtClean="0"/>
          </a:p>
          <a:p>
            <a:pPr marL="342900" indent="-342900">
              <a:buFont typeface="Arial" panose="020B0604020202020204" pitchFamily="34" charset="0"/>
              <a:buChar char="•"/>
            </a:pPr>
            <a:r>
              <a:rPr lang="en-US" dirty="0"/>
              <a:t>S</a:t>
            </a:r>
            <a:r>
              <a:rPr lang="en-US" dirty="0" smtClean="0"/>
              <a:t>tarted to rollout </a:t>
            </a:r>
            <a:r>
              <a:rPr lang="en-US" dirty="0"/>
              <a:t>the most robust set of supporting materials for AP U.S. History teachers in the AP </a:t>
            </a:r>
            <a:r>
              <a:rPr lang="en-US" dirty="0" smtClean="0"/>
              <a:t>Program’s </a:t>
            </a:r>
            <a:r>
              <a:rPr lang="en-US" dirty="0"/>
              <a:t>60-year history</a:t>
            </a:r>
            <a:r>
              <a:rPr lang="en-US" dirty="0" smtClean="0"/>
              <a:t>.</a:t>
            </a:r>
          </a:p>
          <a:p>
            <a:pPr marL="342900" indent="-342900">
              <a:buFont typeface="Wingdings" panose="05000000000000000000" pitchFamily="2" charset="2"/>
              <a:buChar char=""/>
            </a:pPr>
            <a:endParaRPr lang="en-US" dirty="0"/>
          </a:p>
          <a:p>
            <a:pPr marL="0" indent="0"/>
            <a:r>
              <a:rPr lang="en-US" b="0" dirty="0" smtClean="0"/>
              <a:t>More information is available </a:t>
            </a:r>
            <a:r>
              <a:rPr lang="en-US" dirty="0" smtClean="0">
                <a:solidFill>
                  <a:srgbClr val="009BD2"/>
                </a:solidFill>
              </a:rPr>
              <a:t>collegeboard.org/APUSH</a:t>
            </a:r>
            <a:endParaRPr lang="en-US" dirty="0">
              <a:solidFill>
                <a:srgbClr val="009BD2"/>
              </a:solidFill>
            </a:endParaRPr>
          </a:p>
          <a:p>
            <a:endParaRPr lang="en-US" dirty="0" smtClean="0"/>
          </a:p>
        </p:txBody>
      </p:sp>
      <p:sp>
        <p:nvSpPr>
          <p:cNvPr id="4" name="Slide Number Placeholder 3"/>
          <p:cNvSpPr>
            <a:spLocks noGrp="1"/>
          </p:cNvSpPr>
          <p:nvPr>
            <p:ph type="sldNum" sz="quarter" idx="13"/>
          </p:nvPr>
        </p:nvSpPr>
        <p:spPr/>
        <p:txBody>
          <a:bodyPr/>
          <a:lstStyle/>
          <a:p>
            <a:pPr>
              <a:defRPr/>
            </a:pPr>
            <a:fld id="{480BACB8-076B-451A-BEBA-34F3553FA4BC}" type="slidenum">
              <a:rPr lang="en-US" smtClean="0">
                <a:solidFill>
                  <a:srgbClr val="005581"/>
                </a:solidFill>
              </a:rPr>
              <a:pPr>
                <a:defRPr/>
              </a:pPr>
              <a:t>16</a:t>
            </a:fld>
            <a:endParaRPr lang="en-US" dirty="0">
              <a:solidFill>
                <a:srgbClr val="005581"/>
              </a:solidFill>
            </a:endParaRPr>
          </a:p>
        </p:txBody>
      </p:sp>
    </p:spTree>
    <p:extLst>
      <p:ext uri="{BB962C8B-B14F-4D97-AF65-F5344CB8AC3E}">
        <p14:creationId xmlns:p14="http://schemas.microsoft.com/office/powerpoint/2010/main" val="102581396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Summary</a:t>
            </a:r>
            <a:endParaRPr lang="en-US" dirty="0"/>
          </a:p>
        </p:txBody>
      </p:sp>
      <p:sp>
        <p:nvSpPr>
          <p:cNvPr id="3" name="Content Placeholder 2"/>
          <p:cNvSpPr>
            <a:spLocks noGrp="1"/>
          </p:cNvSpPr>
          <p:nvPr>
            <p:ph sz="quarter" idx="11"/>
          </p:nvPr>
        </p:nvSpPr>
        <p:spPr>
          <a:xfrm>
            <a:off x="228600" y="990600"/>
            <a:ext cx="8686800" cy="5562600"/>
          </a:xfrm>
        </p:spPr>
        <p:txBody>
          <a:bodyPr>
            <a:normAutofit/>
          </a:bodyPr>
          <a:lstStyle/>
          <a:p>
            <a:pPr marL="58738" indent="-58738"/>
            <a:endParaRPr lang="en-US" dirty="0" smtClean="0"/>
          </a:p>
          <a:p>
            <a:endParaRPr lang="en-US" dirty="0"/>
          </a:p>
          <a:p>
            <a:pPr indent="-4763"/>
            <a:r>
              <a:rPr lang="en-US" dirty="0"/>
              <a:t>“My sentiments are entirely on the side of the AP History framework. It was put together by teachers and historians who have been working on it for years. It is a sound framework that will help teachers improve the teaching of AP history</a:t>
            </a:r>
            <a:r>
              <a:rPr lang="en-US" dirty="0" smtClean="0"/>
              <a:t>.”</a:t>
            </a:r>
          </a:p>
          <a:p>
            <a:pPr indent="-4763"/>
            <a:endParaRPr lang="en-US" dirty="0"/>
          </a:p>
          <a:p>
            <a:r>
              <a:rPr lang="en-US" dirty="0"/>
              <a:t> 				</a:t>
            </a:r>
            <a:r>
              <a:rPr lang="en-US" b="0" dirty="0"/>
              <a:t>James McPherson, Pulitzer Prize-winning 				</a:t>
            </a:r>
            <a:r>
              <a:rPr lang="en-US" b="0" dirty="0" smtClean="0"/>
              <a:t>	historian </a:t>
            </a:r>
            <a:r>
              <a:rPr lang="en-US" b="0" dirty="0"/>
              <a:t>of the Civil War, October 13, 2014</a:t>
            </a:r>
          </a:p>
          <a:p>
            <a:endParaRPr lang="en-US" dirty="0"/>
          </a:p>
          <a:p>
            <a:r>
              <a:rPr lang="en-US" b="0" dirty="0"/>
              <a:t>The following slides contain attestations of support from each of the </a:t>
            </a:r>
            <a:r>
              <a:rPr lang="en-US" b="0" dirty="0" smtClean="0"/>
              <a:t>country’s</a:t>
            </a:r>
          </a:p>
          <a:p>
            <a:r>
              <a:rPr lang="en-US" b="0" dirty="0" smtClean="0"/>
              <a:t>American </a:t>
            </a:r>
            <a:r>
              <a:rPr lang="en-US" b="0" dirty="0"/>
              <a:t>history </a:t>
            </a:r>
            <a:r>
              <a:rPr lang="en-US" b="0" dirty="0" smtClean="0"/>
              <a:t>associations.</a:t>
            </a:r>
            <a:endParaRPr lang="en-US" dirty="0" smtClean="0"/>
          </a:p>
        </p:txBody>
      </p:sp>
      <p:sp>
        <p:nvSpPr>
          <p:cNvPr id="4" name="Slide Number Placeholder 3"/>
          <p:cNvSpPr>
            <a:spLocks noGrp="1"/>
          </p:cNvSpPr>
          <p:nvPr>
            <p:ph type="sldNum" sz="quarter" idx="13"/>
          </p:nvPr>
        </p:nvSpPr>
        <p:spPr/>
        <p:txBody>
          <a:bodyPr/>
          <a:lstStyle/>
          <a:p>
            <a:pPr>
              <a:defRPr/>
            </a:pPr>
            <a:fld id="{480BACB8-076B-451A-BEBA-34F3553FA4BC}" type="slidenum">
              <a:rPr lang="en-US" smtClean="0">
                <a:solidFill>
                  <a:srgbClr val="005581"/>
                </a:solidFill>
              </a:rPr>
              <a:pPr>
                <a:defRPr/>
              </a:pPr>
              <a:t>17</a:t>
            </a:fld>
            <a:endParaRPr lang="en-US" dirty="0">
              <a:solidFill>
                <a:srgbClr val="005581"/>
              </a:solidFill>
            </a:endParaRPr>
          </a:p>
        </p:txBody>
      </p:sp>
    </p:spTree>
    <p:extLst>
      <p:ext uri="{BB962C8B-B14F-4D97-AF65-F5344CB8AC3E}">
        <p14:creationId xmlns:p14="http://schemas.microsoft.com/office/powerpoint/2010/main" val="324024882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American Historical Association</a:t>
            </a:r>
          </a:p>
        </p:txBody>
      </p:sp>
      <p:sp>
        <p:nvSpPr>
          <p:cNvPr id="3" name="Content Placeholder 2"/>
          <p:cNvSpPr>
            <a:spLocks noGrp="1"/>
          </p:cNvSpPr>
          <p:nvPr>
            <p:ph sz="quarter" idx="11"/>
          </p:nvPr>
        </p:nvSpPr>
        <p:spPr>
          <a:xfrm>
            <a:off x="304800" y="990600"/>
            <a:ext cx="8458200" cy="5334000"/>
          </a:xfrm>
        </p:spPr>
        <p:txBody>
          <a:bodyPr>
            <a:normAutofit fontScale="92500" lnSpcReduction="20000"/>
          </a:bodyPr>
          <a:lstStyle/>
          <a:p>
            <a:endParaRPr lang="en-US" dirty="0" smtClean="0"/>
          </a:p>
          <a:p>
            <a:r>
              <a:rPr lang="en-US" sz="1900" dirty="0"/>
              <a:t>	August 20, 2014</a:t>
            </a:r>
          </a:p>
          <a:p>
            <a:r>
              <a:rPr lang="en-US" sz="1900" dirty="0">
                <a:latin typeface="+mj-lt"/>
              </a:rPr>
              <a:t>	</a:t>
            </a:r>
          </a:p>
          <a:p>
            <a:r>
              <a:rPr lang="en-US" sz="1900" dirty="0">
                <a:latin typeface="+mj-lt"/>
              </a:rPr>
              <a:t>	The AHA Supports the Revised Framework for the Advanced Placement U.S. History  Course and Exam</a:t>
            </a:r>
          </a:p>
          <a:p>
            <a:endParaRPr lang="en-US" sz="1900" dirty="0">
              <a:latin typeface="+mj-lt"/>
            </a:endParaRPr>
          </a:p>
          <a:p>
            <a:r>
              <a:rPr lang="en-US" sz="1900" dirty="0">
                <a:latin typeface="+mj-lt"/>
              </a:rPr>
              <a:t>	</a:t>
            </a:r>
            <a:r>
              <a:rPr lang="en-US" sz="1900" b="0" dirty="0">
                <a:latin typeface="+mj-lt"/>
              </a:rPr>
              <a:t>The American Historical Association (AHA) supports the College Board in its efforts to  encourage rigorous history education and ensure that the history classroom is a place of engaged learning and open dialog. The AHA remains confident that the College Board’s Advanced Placement US History Framework will help teachers achieve these goals without introducing partisanship, dictating content, or ignoring important aspects of US history. </a:t>
            </a:r>
            <a:r>
              <a:rPr lang="en-US" sz="1900" dirty="0">
                <a:latin typeface="+mj-lt"/>
              </a:rPr>
              <a:t>The AHA objects to mischaracterizations of the framework as anti-American, purposefully incomplete, radical, and/or partisan. </a:t>
            </a:r>
          </a:p>
          <a:p>
            <a:endParaRPr lang="en-US" sz="1900" dirty="0">
              <a:latin typeface="+mj-lt"/>
            </a:endParaRPr>
          </a:p>
          <a:p>
            <a:r>
              <a:rPr lang="en-US" sz="1900" dirty="0">
                <a:latin typeface="+mj-lt"/>
              </a:rPr>
              <a:t>	The new framework is not a set of instructions or dictates for teachers; it allows them to decide what content may be taught in the AP history classroom. The framework has been grievously mischaracterized as a curriculum. It is not. The framework offers guidance for teachers on how to connect just about any historical content to the skills that students will need for the AP exam, for college, and for citizenship. The curriculum content remains the province of the teacher, the school district, and the state.</a:t>
            </a:r>
          </a:p>
          <a:p>
            <a:endParaRPr lang="en-US" dirty="0" smtClean="0"/>
          </a:p>
        </p:txBody>
      </p:sp>
      <p:sp>
        <p:nvSpPr>
          <p:cNvPr id="4" name="Slide Number Placeholder 3"/>
          <p:cNvSpPr>
            <a:spLocks noGrp="1"/>
          </p:cNvSpPr>
          <p:nvPr>
            <p:ph type="sldNum" sz="quarter" idx="13"/>
          </p:nvPr>
        </p:nvSpPr>
        <p:spPr/>
        <p:txBody>
          <a:bodyPr/>
          <a:lstStyle/>
          <a:p>
            <a:pPr>
              <a:defRPr/>
            </a:pPr>
            <a:fld id="{480BACB8-076B-451A-BEBA-34F3553FA4BC}" type="slidenum">
              <a:rPr lang="en-US" smtClean="0">
                <a:solidFill>
                  <a:srgbClr val="005581"/>
                </a:solidFill>
              </a:rPr>
              <a:pPr>
                <a:defRPr/>
              </a:pPr>
              <a:t>18</a:t>
            </a:fld>
            <a:endParaRPr lang="en-US" dirty="0">
              <a:solidFill>
                <a:srgbClr val="005581"/>
              </a:solidFill>
            </a:endParaRPr>
          </a:p>
        </p:txBody>
      </p:sp>
    </p:spTree>
    <p:extLst>
      <p:ext uri="{BB962C8B-B14F-4D97-AF65-F5344CB8AC3E}">
        <p14:creationId xmlns:p14="http://schemas.microsoft.com/office/powerpoint/2010/main" val="107659180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Organization of American Historians</a:t>
            </a:r>
          </a:p>
        </p:txBody>
      </p:sp>
      <p:sp>
        <p:nvSpPr>
          <p:cNvPr id="3" name="Content Placeholder 2"/>
          <p:cNvSpPr>
            <a:spLocks noGrp="1"/>
          </p:cNvSpPr>
          <p:nvPr>
            <p:ph sz="quarter" idx="11"/>
          </p:nvPr>
        </p:nvSpPr>
        <p:spPr>
          <a:xfrm>
            <a:off x="533400" y="990600"/>
            <a:ext cx="7881937" cy="5369376"/>
          </a:xfrm>
        </p:spPr>
        <p:txBody>
          <a:bodyPr>
            <a:normAutofit/>
          </a:bodyPr>
          <a:lstStyle/>
          <a:p>
            <a:endParaRPr lang="en-US" dirty="0" smtClean="0"/>
          </a:p>
          <a:p>
            <a:r>
              <a:rPr lang="en-US" sz="1600" dirty="0"/>
              <a:t>	</a:t>
            </a:r>
            <a:r>
              <a:rPr lang="en-US" sz="1600" dirty="0" smtClean="0"/>
              <a:t>August 29, 2014 </a:t>
            </a:r>
          </a:p>
          <a:p>
            <a:endParaRPr lang="en-US" sz="1600" dirty="0" smtClean="0"/>
          </a:p>
          <a:p>
            <a:r>
              <a:rPr lang="en-US" sz="1600" dirty="0"/>
              <a:t>	</a:t>
            </a:r>
            <a:r>
              <a:rPr lang="en-US" sz="1600" dirty="0" smtClean="0"/>
              <a:t>The </a:t>
            </a:r>
            <a:r>
              <a:rPr lang="en-US" sz="1600" dirty="0"/>
              <a:t>Organization of American Historians supports the Revised Framework for the Advanced Placement and U.S. History Course and Exam. </a:t>
            </a:r>
            <a:endParaRPr lang="en-US" sz="1600" dirty="0" smtClean="0"/>
          </a:p>
          <a:p>
            <a:endParaRPr lang="en-US" sz="1600" dirty="0" smtClean="0"/>
          </a:p>
          <a:p>
            <a:r>
              <a:rPr lang="en-US" sz="1600" dirty="0" smtClean="0"/>
              <a:t>	In </a:t>
            </a:r>
            <a:r>
              <a:rPr lang="en-US" sz="1600" dirty="0"/>
              <a:t>response to recent criticism of the College Board, the OAH affirms that expert teachers and scholars of good will designed and conducted the extensive process of revision. </a:t>
            </a:r>
          </a:p>
          <a:p>
            <a:endParaRPr lang="en-US" sz="1600" dirty="0" smtClean="0"/>
          </a:p>
          <a:p>
            <a:r>
              <a:rPr lang="en-US" sz="1600" dirty="0"/>
              <a:t>	</a:t>
            </a:r>
            <a:r>
              <a:rPr lang="en-US" sz="1600" dirty="0" smtClean="0"/>
              <a:t>The </a:t>
            </a:r>
            <a:r>
              <a:rPr lang="en-US" sz="1600" dirty="0"/>
              <a:t>OAH is proud to be associated with these dedicated and professional teachers and historians.</a:t>
            </a:r>
          </a:p>
          <a:p>
            <a:endParaRPr lang="en-US" dirty="0" smtClean="0"/>
          </a:p>
        </p:txBody>
      </p:sp>
      <p:sp>
        <p:nvSpPr>
          <p:cNvPr id="4" name="Slide Number Placeholder 3"/>
          <p:cNvSpPr>
            <a:spLocks noGrp="1"/>
          </p:cNvSpPr>
          <p:nvPr>
            <p:ph type="sldNum" sz="quarter" idx="13"/>
          </p:nvPr>
        </p:nvSpPr>
        <p:spPr/>
        <p:txBody>
          <a:bodyPr/>
          <a:lstStyle/>
          <a:p>
            <a:pPr>
              <a:defRPr/>
            </a:pPr>
            <a:fld id="{480BACB8-076B-451A-BEBA-34F3553FA4BC}" type="slidenum">
              <a:rPr lang="en-US" smtClean="0">
                <a:solidFill>
                  <a:srgbClr val="005581"/>
                </a:solidFill>
              </a:rPr>
              <a:pPr>
                <a:defRPr/>
              </a:pPr>
              <a:t>19</a:t>
            </a:fld>
            <a:endParaRPr lang="en-US" dirty="0">
              <a:solidFill>
                <a:srgbClr val="005581"/>
              </a:solidFill>
            </a:endParaRPr>
          </a:p>
        </p:txBody>
      </p:sp>
    </p:spTree>
    <p:extLst>
      <p:ext uri="{BB962C8B-B14F-4D97-AF65-F5344CB8AC3E}">
        <p14:creationId xmlns:p14="http://schemas.microsoft.com/office/powerpoint/2010/main" val="35869802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About the Advanced Placement Program</a:t>
            </a:r>
            <a:endParaRPr lang="en-US" dirty="0"/>
          </a:p>
        </p:txBody>
      </p:sp>
      <p:sp>
        <p:nvSpPr>
          <p:cNvPr id="3" name="Content Placeholder 2"/>
          <p:cNvSpPr>
            <a:spLocks noGrp="1"/>
          </p:cNvSpPr>
          <p:nvPr>
            <p:ph sz="quarter" idx="11"/>
          </p:nvPr>
        </p:nvSpPr>
        <p:spPr>
          <a:xfrm>
            <a:off x="381000" y="955224"/>
            <a:ext cx="7962900" cy="5597976"/>
          </a:xfrm>
        </p:spPr>
        <p:txBody>
          <a:bodyPr>
            <a:normAutofit fontScale="92500"/>
          </a:bodyPr>
          <a:lstStyle/>
          <a:p>
            <a:pPr>
              <a:buFont typeface="Wingdings" panose="05000000000000000000" pitchFamily="2" charset="2"/>
              <a:buChar char=""/>
            </a:pPr>
            <a:endParaRPr lang="en-US" dirty="0" smtClean="0"/>
          </a:p>
          <a:p>
            <a:pPr marL="457200" indent="-457200">
              <a:spcAft>
                <a:spcPts val="1800"/>
              </a:spcAft>
              <a:buClr>
                <a:srgbClr val="6FB867"/>
              </a:buClr>
              <a:buFont typeface="Arial" pitchFamily="34" charset="0"/>
              <a:buChar char="•"/>
              <a:defRPr/>
            </a:pPr>
            <a:r>
              <a:rPr lang="en-US" sz="2200" b="0" dirty="0"/>
              <a:t>The College Board’s Advanced Placement </a:t>
            </a:r>
            <a:r>
              <a:rPr lang="en-US" sz="2200" b="0" dirty="0" smtClean="0"/>
              <a:t>Program</a:t>
            </a:r>
            <a:r>
              <a:rPr lang="en-US" sz="2200" b="0" dirty="0"/>
              <a:t> has a 60-year history of delivering excellence in education to millions of students across the </a:t>
            </a:r>
            <a:r>
              <a:rPr lang="en-US" sz="2200" b="0" dirty="0" smtClean="0"/>
              <a:t>country.</a:t>
            </a:r>
            <a:endParaRPr lang="en-US" sz="2200" b="0" dirty="0" smtClean="0">
              <a:ea typeface="ＭＳ Ｐゴシック" pitchFamily="34" charset="-128"/>
            </a:endParaRPr>
          </a:p>
          <a:p>
            <a:pPr marL="457200" indent="-457200">
              <a:spcAft>
                <a:spcPts val="1800"/>
              </a:spcAft>
              <a:buClr>
                <a:srgbClr val="6FB867"/>
              </a:buClr>
              <a:buFont typeface="Arial" pitchFamily="34" charset="0"/>
              <a:buChar char="•"/>
              <a:defRPr/>
            </a:pPr>
            <a:r>
              <a:rPr lang="en-US" sz="2200" b="0" dirty="0" smtClean="0">
                <a:ea typeface="ＭＳ Ｐゴシック" pitchFamily="34" charset="-128"/>
              </a:rPr>
              <a:t>AP </a:t>
            </a:r>
            <a:r>
              <a:rPr lang="en-US" sz="2200" b="0" dirty="0">
                <a:ea typeface="ＭＳ Ｐゴシック" pitchFamily="34" charset="-128"/>
              </a:rPr>
              <a:t>courses are college-level courses offered in high </a:t>
            </a:r>
            <a:r>
              <a:rPr lang="en-US" sz="2200" b="0" dirty="0" smtClean="0">
                <a:ea typeface="ＭＳ Ｐゴシック" pitchFamily="34" charset="-128"/>
              </a:rPr>
              <a:t>school.</a:t>
            </a:r>
            <a:endParaRPr lang="en-US" sz="2200" b="0" dirty="0">
              <a:ea typeface="ＭＳ Ｐゴシック" pitchFamily="34" charset="-128"/>
            </a:endParaRPr>
          </a:p>
          <a:p>
            <a:pPr marL="457200" indent="-457200">
              <a:spcAft>
                <a:spcPts val="1800"/>
              </a:spcAft>
              <a:buClr>
                <a:srgbClr val="6FB867"/>
              </a:buClr>
              <a:buFont typeface="Arial" pitchFamily="34" charset="0"/>
              <a:buChar char="•"/>
              <a:defRPr/>
            </a:pPr>
            <a:r>
              <a:rPr lang="en-US" sz="2200" b="0" dirty="0">
                <a:ea typeface="ＭＳ Ｐゴシック" pitchFamily="34" charset="-128"/>
              </a:rPr>
              <a:t>Courses reflect what is taught in top introductory college </a:t>
            </a:r>
            <a:r>
              <a:rPr lang="en-US" sz="2200" b="0" dirty="0" smtClean="0">
                <a:ea typeface="ＭＳ Ｐゴシック" pitchFamily="34" charset="-128"/>
              </a:rPr>
              <a:t>courses.</a:t>
            </a:r>
            <a:endParaRPr lang="en-US" sz="2200" b="0" dirty="0">
              <a:ea typeface="ＭＳ Ｐゴシック" pitchFamily="34" charset="-128"/>
            </a:endParaRPr>
          </a:p>
          <a:p>
            <a:pPr marL="457200" indent="-457200">
              <a:spcAft>
                <a:spcPts val="1800"/>
              </a:spcAft>
              <a:buClr>
                <a:srgbClr val="6FB867"/>
              </a:buClr>
              <a:buFont typeface="Arial" pitchFamily="34" charset="0"/>
              <a:buChar char="•"/>
              <a:defRPr/>
            </a:pPr>
            <a:r>
              <a:rPr lang="en-US" sz="2200" b="0" dirty="0">
                <a:ea typeface="ＭＳ Ｐゴシック" pitchFamily="34" charset="-128"/>
              </a:rPr>
              <a:t>Students take AP Exams at the end of the course, measuring their mastery of college-level </a:t>
            </a:r>
            <a:r>
              <a:rPr lang="en-US" sz="2200" b="0" dirty="0" smtClean="0">
                <a:ea typeface="ＭＳ Ｐゴシック" pitchFamily="34" charset="-128"/>
              </a:rPr>
              <a:t>work.</a:t>
            </a:r>
            <a:endParaRPr lang="en-US" sz="2200" b="0" dirty="0">
              <a:ea typeface="ＭＳ Ｐゴシック" pitchFamily="34" charset="-128"/>
            </a:endParaRPr>
          </a:p>
          <a:p>
            <a:pPr marL="457200" indent="-457200">
              <a:spcAft>
                <a:spcPts val="1800"/>
              </a:spcAft>
              <a:buClr>
                <a:srgbClr val="6FB867"/>
              </a:buClr>
              <a:buFont typeface="Arial" pitchFamily="34" charset="0"/>
              <a:buChar char="•"/>
              <a:defRPr/>
            </a:pPr>
            <a:r>
              <a:rPr lang="en-US" sz="2200" b="0" dirty="0">
                <a:ea typeface="ＭＳ Ｐゴシック" pitchFamily="34" charset="-128"/>
              </a:rPr>
              <a:t>A score of 3 or higher on an AP </a:t>
            </a:r>
            <a:r>
              <a:rPr lang="en-US" sz="2200" b="0" dirty="0" smtClean="0">
                <a:ea typeface="ＭＳ Ｐゴシック" pitchFamily="34" charset="-128"/>
              </a:rPr>
              <a:t>Exam </a:t>
            </a:r>
            <a:r>
              <a:rPr lang="en-US" sz="2200" b="0" dirty="0">
                <a:ea typeface="ＭＳ Ｐゴシック" pitchFamily="34" charset="-128"/>
              </a:rPr>
              <a:t>can typically earn students college credit and/or placement into advanced courses in </a:t>
            </a:r>
            <a:r>
              <a:rPr lang="en-US" sz="2200" b="0" dirty="0" smtClean="0">
                <a:ea typeface="ＭＳ Ｐゴシック" pitchFamily="34" charset="-128"/>
              </a:rPr>
              <a:t>college. </a:t>
            </a:r>
          </a:p>
          <a:p>
            <a:pPr marL="457200" indent="-457200">
              <a:spcAft>
                <a:spcPts val="1800"/>
              </a:spcAft>
              <a:buClr>
                <a:srgbClr val="6FB867"/>
              </a:buClr>
              <a:buFont typeface="Arial" pitchFamily="34" charset="0"/>
              <a:buChar char="•"/>
              <a:defRPr/>
            </a:pPr>
            <a:r>
              <a:rPr lang="en-US" sz="2200" dirty="0" smtClean="0"/>
              <a:t>17,000</a:t>
            </a:r>
            <a:r>
              <a:rPr lang="en-US" sz="2200" b="0" dirty="0" smtClean="0"/>
              <a:t> </a:t>
            </a:r>
            <a:r>
              <a:rPr lang="en-US" sz="2200" b="0" dirty="0"/>
              <a:t>high schools and </a:t>
            </a:r>
            <a:r>
              <a:rPr lang="en-US" sz="2200" dirty="0"/>
              <a:t>3,900</a:t>
            </a:r>
            <a:r>
              <a:rPr lang="en-US" sz="2200" b="0" dirty="0"/>
              <a:t> colleges and universities participate in the </a:t>
            </a:r>
            <a:r>
              <a:rPr lang="en-US" sz="2200" b="0" dirty="0" smtClean="0"/>
              <a:t>program.</a:t>
            </a:r>
            <a:endParaRPr lang="en-US" sz="2200" b="0" dirty="0"/>
          </a:p>
          <a:p>
            <a:pPr marL="457200" indent="-457200">
              <a:spcAft>
                <a:spcPts val="1800"/>
              </a:spcAft>
              <a:buClr>
                <a:srgbClr val="6FB867"/>
              </a:buClr>
              <a:buFont typeface="Arial" pitchFamily="34" charset="0"/>
              <a:buChar char="•"/>
              <a:defRPr/>
            </a:pPr>
            <a:endParaRPr lang="en-US" sz="2400" dirty="0">
              <a:ea typeface="ＭＳ Ｐゴシック" pitchFamily="34" charset="-128"/>
            </a:endParaRPr>
          </a:p>
          <a:p>
            <a:endParaRPr lang="en-US" sz="2400" dirty="0"/>
          </a:p>
          <a:p>
            <a:endParaRPr lang="en-US" sz="2400" dirty="0"/>
          </a:p>
          <a:p>
            <a:endParaRPr lang="en-US" sz="2400" dirty="0" smtClean="0"/>
          </a:p>
          <a:p>
            <a:endParaRPr lang="en-US" sz="2400" dirty="0"/>
          </a:p>
          <a:p>
            <a:endParaRPr lang="en-US" sz="2400" dirty="0" smtClean="0"/>
          </a:p>
        </p:txBody>
      </p:sp>
      <p:sp>
        <p:nvSpPr>
          <p:cNvPr id="4" name="Slide Number Placeholder 3"/>
          <p:cNvSpPr>
            <a:spLocks noGrp="1"/>
          </p:cNvSpPr>
          <p:nvPr>
            <p:ph type="sldNum" sz="quarter" idx="13"/>
          </p:nvPr>
        </p:nvSpPr>
        <p:spPr/>
        <p:txBody>
          <a:bodyPr/>
          <a:lstStyle/>
          <a:p>
            <a:pPr>
              <a:defRPr/>
            </a:pPr>
            <a:fld id="{480BACB8-076B-451A-BEBA-34F3553FA4BC}" type="slidenum">
              <a:rPr lang="en-US" smtClean="0">
                <a:solidFill>
                  <a:srgbClr val="005581"/>
                </a:solidFill>
              </a:rPr>
              <a:pPr>
                <a:defRPr/>
              </a:pPr>
              <a:t>2</a:t>
            </a:fld>
            <a:endParaRPr lang="en-US" dirty="0">
              <a:solidFill>
                <a:srgbClr val="005581"/>
              </a:solidFill>
            </a:endParaRPr>
          </a:p>
        </p:txBody>
      </p:sp>
    </p:spTree>
    <p:extLst>
      <p:ext uri="{BB962C8B-B14F-4D97-AF65-F5344CB8AC3E}">
        <p14:creationId xmlns:p14="http://schemas.microsoft.com/office/powerpoint/2010/main" val="212381563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National Council for History Education</a:t>
            </a:r>
          </a:p>
        </p:txBody>
      </p:sp>
      <p:sp>
        <p:nvSpPr>
          <p:cNvPr id="3" name="Content Placeholder 2"/>
          <p:cNvSpPr>
            <a:spLocks noGrp="1"/>
          </p:cNvSpPr>
          <p:nvPr>
            <p:ph sz="quarter" idx="11"/>
          </p:nvPr>
        </p:nvSpPr>
        <p:spPr>
          <a:xfrm>
            <a:off x="152400" y="1066800"/>
            <a:ext cx="8686800" cy="5410200"/>
          </a:xfrm>
        </p:spPr>
        <p:txBody>
          <a:bodyPr>
            <a:normAutofit fontScale="92500" lnSpcReduction="20000"/>
          </a:bodyPr>
          <a:lstStyle/>
          <a:p>
            <a:r>
              <a:rPr lang="en-US" sz="1700" dirty="0" smtClean="0"/>
              <a:t>August 26, 2014</a:t>
            </a:r>
          </a:p>
          <a:p>
            <a:endParaRPr lang="en-US" dirty="0" smtClean="0"/>
          </a:p>
          <a:p>
            <a:pPr marL="4763" indent="-4763"/>
            <a:r>
              <a:rPr lang="en-US" sz="1800" b="0" dirty="0"/>
              <a:t>NCHE welcomes revision of the APUSH Framework and test in view of the increased emphasis on the teaching and testing of historical thinking. </a:t>
            </a:r>
            <a:endParaRPr lang="en-US" sz="1800" b="0" dirty="0" smtClean="0"/>
          </a:p>
          <a:p>
            <a:pPr marL="4763" indent="-4763"/>
            <a:endParaRPr lang="en-US" sz="1800" b="0" dirty="0" smtClean="0"/>
          </a:p>
          <a:p>
            <a:pPr marL="4763" indent="-4763"/>
            <a:r>
              <a:rPr lang="en-US" sz="1800" b="0" dirty="0" smtClean="0"/>
              <a:t>Multiple-choice </a:t>
            </a:r>
            <a:r>
              <a:rPr lang="en-US" sz="1800" b="0" dirty="0"/>
              <a:t>questions, often derided as “multiple guess,” will now relate to historical evidence, such as documents, images, and maps, and require students to reason rather than simply recall. </a:t>
            </a:r>
            <a:endParaRPr lang="en-US" sz="1800" b="0" dirty="0" smtClean="0"/>
          </a:p>
          <a:p>
            <a:pPr marL="4763" indent="-4763"/>
            <a:endParaRPr lang="en-US" sz="1800" b="0" dirty="0" smtClean="0"/>
          </a:p>
          <a:p>
            <a:pPr marL="4763" indent="-4763"/>
            <a:r>
              <a:rPr lang="en-US" sz="1800" b="0" dirty="0" smtClean="0"/>
              <a:t>There </a:t>
            </a:r>
            <a:r>
              <a:rPr lang="en-US" sz="1800" b="0" dirty="0"/>
              <a:t>will be short essays specifically designed to assess proficiency in historical thinking, as well as command of content knowledge. </a:t>
            </a:r>
            <a:endParaRPr lang="en-US" sz="1800" b="0" dirty="0" smtClean="0"/>
          </a:p>
          <a:p>
            <a:pPr marL="4763" indent="-4763"/>
            <a:endParaRPr lang="en-US" sz="1800" b="0" dirty="0" smtClean="0"/>
          </a:p>
          <a:p>
            <a:pPr marL="4763" indent="-4763"/>
            <a:r>
              <a:rPr lang="en-US" sz="1800" b="0" dirty="0" smtClean="0"/>
              <a:t>Longer </a:t>
            </a:r>
            <a:r>
              <a:rPr lang="en-US" sz="1800" b="0" dirty="0"/>
              <a:t>essays, written in response to Document-Based Questions, will also show students’ ability to understand, interpret, and apply historical evidence. These skills will serve them well in college and throughout their lives.  </a:t>
            </a:r>
            <a:endParaRPr lang="en-US" sz="1800" b="0" dirty="0" smtClean="0"/>
          </a:p>
          <a:p>
            <a:pPr marL="4763" indent="-4763"/>
            <a:endParaRPr lang="en-US" sz="1800" b="0" dirty="0" smtClean="0"/>
          </a:p>
          <a:p>
            <a:pPr marL="4763" indent="-4763"/>
            <a:r>
              <a:rPr lang="en-US" sz="1800" b="0" dirty="0" smtClean="0"/>
              <a:t>Of </a:t>
            </a:r>
            <a:r>
              <a:rPr lang="en-US" sz="1800" b="0" dirty="0"/>
              <a:t>course, historical thinking requires that students have some history to think about, and to that end </a:t>
            </a:r>
            <a:r>
              <a:rPr lang="en-US" sz="1800" dirty="0"/>
              <a:t>the APUSH Framework includes a concept outline, but offers teachers considerable latitude in deciding how to flesh it out. Given that latitude, complaints about omissions from, and a political bias in, the Framework seem misplaced</a:t>
            </a:r>
            <a:r>
              <a:rPr lang="en-US" sz="1800" b="0" dirty="0"/>
              <a:t>. Besides, teaching students how to think for themselves is the best antidote to the dangers cited by APUSH critics.</a:t>
            </a:r>
          </a:p>
          <a:p>
            <a:endParaRPr lang="en-US" dirty="0" smtClean="0"/>
          </a:p>
        </p:txBody>
      </p:sp>
      <p:sp>
        <p:nvSpPr>
          <p:cNvPr id="4" name="Slide Number Placeholder 3"/>
          <p:cNvSpPr>
            <a:spLocks noGrp="1"/>
          </p:cNvSpPr>
          <p:nvPr>
            <p:ph type="sldNum" sz="quarter" idx="13"/>
          </p:nvPr>
        </p:nvSpPr>
        <p:spPr/>
        <p:txBody>
          <a:bodyPr/>
          <a:lstStyle/>
          <a:p>
            <a:pPr>
              <a:defRPr/>
            </a:pPr>
            <a:fld id="{480BACB8-076B-451A-BEBA-34F3553FA4BC}" type="slidenum">
              <a:rPr lang="en-US" smtClean="0">
                <a:solidFill>
                  <a:srgbClr val="005581"/>
                </a:solidFill>
              </a:rPr>
              <a:pPr>
                <a:defRPr/>
              </a:pPr>
              <a:t>20</a:t>
            </a:fld>
            <a:endParaRPr lang="en-US" dirty="0">
              <a:solidFill>
                <a:srgbClr val="005581"/>
              </a:solidFill>
            </a:endParaRPr>
          </a:p>
        </p:txBody>
      </p:sp>
    </p:spTree>
    <p:extLst>
      <p:ext uri="{BB962C8B-B14F-4D97-AF65-F5344CB8AC3E}">
        <p14:creationId xmlns:p14="http://schemas.microsoft.com/office/powerpoint/2010/main" val="170189897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 Further Information</a:t>
            </a:r>
            <a:endParaRPr lang="en-US" dirty="0"/>
          </a:p>
        </p:txBody>
      </p:sp>
      <p:sp>
        <p:nvSpPr>
          <p:cNvPr id="3" name="Content Placeholder 2"/>
          <p:cNvSpPr>
            <a:spLocks noGrp="1"/>
          </p:cNvSpPr>
          <p:nvPr>
            <p:ph sz="quarter" idx="11"/>
          </p:nvPr>
        </p:nvSpPr>
        <p:spPr>
          <a:xfrm>
            <a:off x="533400" y="990600"/>
            <a:ext cx="7881937" cy="5369376"/>
          </a:xfrm>
        </p:spPr>
        <p:txBody>
          <a:bodyPr>
            <a:normAutofit/>
          </a:bodyPr>
          <a:lstStyle/>
          <a:p>
            <a:endParaRPr lang="en-US" dirty="0" smtClean="0"/>
          </a:p>
          <a:p>
            <a:pPr indent="-4763"/>
            <a:r>
              <a:rPr lang="en-US" sz="2200" b="0" dirty="0" smtClean="0"/>
              <a:t>These </a:t>
            </a:r>
            <a:r>
              <a:rPr lang="en-US" sz="2200" b="0" dirty="0"/>
              <a:t>attestations and others, as well as the AP US History course materials, are available to the public at:</a:t>
            </a:r>
          </a:p>
          <a:p>
            <a:endParaRPr lang="en-US" sz="2200" dirty="0"/>
          </a:p>
          <a:p>
            <a:endParaRPr lang="en-US" sz="2200" dirty="0"/>
          </a:p>
          <a:p>
            <a:pPr marL="0" indent="395288"/>
            <a:r>
              <a:rPr lang="en-US" sz="2200" b="0" dirty="0" smtClean="0"/>
              <a:t>More </a:t>
            </a:r>
            <a:r>
              <a:rPr lang="en-US" sz="2200" b="0" dirty="0"/>
              <a:t>information is available </a:t>
            </a:r>
            <a:r>
              <a:rPr lang="en-US" sz="2200" dirty="0">
                <a:solidFill>
                  <a:srgbClr val="009BD2"/>
                </a:solidFill>
              </a:rPr>
              <a:t>collegeboard.org/APUSH</a:t>
            </a:r>
          </a:p>
          <a:p>
            <a:endParaRPr lang="en-US" dirty="0" smtClean="0"/>
          </a:p>
        </p:txBody>
      </p:sp>
      <p:sp>
        <p:nvSpPr>
          <p:cNvPr id="4" name="Slide Number Placeholder 3"/>
          <p:cNvSpPr>
            <a:spLocks noGrp="1"/>
          </p:cNvSpPr>
          <p:nvPr>
            <p:ph type="sldNum" sz="quarter" idx="13"/>
          </p:nvPr>
        </p:nvSpPr>
        <p:spPr/>
        <p:txBody>
          <a:bodyPr/>
          <a:lstStyle/>
          <a:p>
            <a:pPr>
              <a:defRPr/>
            </a:pPr>
            <a:fld id="{480BACB8-076B-451A-BEBA-34F3553FA4BC}" type="slidenum">
              <a:rPr lang="en-US" smtClean="0">
                <a:solidFill>
                  <a:srgbClr val="005581"/>
                </a:solidFill>
              </a:rPr>
              <a:pPr>
                <a:defRPr/>
              </a:pPr>
              <a:t>21</a:t>
            </a:fld>
            <a:endParaRPr lang="en-US" dirty="0">
              <a:solidFill>
                <a:srgbClr val="005581"/>
              </a:solidFill>
            </a:endParaRPr>
          </a:p>
        </p:txBody>
      </p:sp>
    </p:spTree>
    <p:extLst>
      <p:ext uri="{BB962C8B-B14F-4D97-AF65-F5344CB8AC3E}">
        <p14:creationId xmlns:p14="http://schemas.microsoft.com/office/powerpoint/2010/main" val="5703060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a:t>
            </a:r>
            <a:r>
              <a:rPr lang="en-US" dirty="0"/>
              <a:t>L</a:t>
            </a:r>
            <a:r>
              <a:rPr lang="en-US" dirty="0" smtClean="0"/>
              <a:t>ook at AP in Georgia</a:t>
            </a:r>
            <a:endParaRPr lang="en-US" dirty="0"/>
          </a:p>
        </p:txBody>
      </p:sp>
      <p:sp>
        <p:nvSpPr>
          <p:cNvPr id="3" name="Content Placeholder 2"/>
          <p:cNvSpPr>
            <a:spLocks noGrp="1"/>
          </p:cNvSpPr>
          <p:nvPr>
            <p:ph sz="quarter" idx="11"/>
          </p:nvPr>
        </p:nvSpPr>
        <p:spPr>
          <a:xfrm>
            <a:off x="457200" y="955224"/>
            <a:ext cx="7886700" cy="5597976"/>
          </a:xfrm>
        </p:spPr>
        <p:txBody>
          <a:bodyPr>
            <a:normAutofit/>
          </a:bodyPr>
          <a:lstStyle/>
          <a:p>
            <a:endParaRPr lang="en-US" dirty="0" smtClean="0"/>
          </a:p>
          <a:p>
            <a:pPr>
              <a:buFont typeface="Arial" panose="020B0604020202020204" pitchFamily="34" charset="0"/>
              <a:buChar char="•"/>
            </a:pPr>
            <a:r>
              <a:rPr lang="en-US" sz="2200" b="0" dirty="0" smtClean="0"/>
              <a:t>In 2014, Georgia students qualified </a:t>
            </a:r>
            <a:r>
              <a:rPr lang="en-US" sz="2200" b="0" dirty="0"/>
              <a:t>for </a:t>
            </a:r>
            <a:r>
              <a:rPr lang="en-US" sz="2200" dirty="0" smtClean="0"/>
              <a:t>$61,444,189 </a:t>
            </a:r>
            <a:r>
              <a:rPr lang="en-US" sz="2200" b="0" dirty="0" smtClean="0"/>
              <a:t>in college credit through their AP scores</a:t>
            </a:r>
          </a:p>
          <a:p>
            <a:pPr>
              <a:buFont typeface="Arial" panose="020B0604020202020204" pitchFamily="34" charset="0"/>
              <a:buChar char="•"/>
            </a:pPr>
            <a:endParaRPr lang="en-US" sz="2200" b="0" dirty="0"/>
          </a:p>
          <a:p>
            <a:pPr>
              <a:buFont typeface="Arial" panose="020B0604020202020204" pitchFamily="34" charset="0"/>
              <a:buChar char="•"/>
            </a:pPr>
            <a:r>
              <a:rPr lang="en-US" sz="2200" b="0" dirty="0" smtClean="0"/>
              <a:t>The majority of college admissions officers indicate that seeing AP coursework on student transcripts will positively influence admission decisions</a:t>
            </a:r>
          </a:p>
          <a:p>
            <a:pPr>
              <a:buFont typeface="Arial" panose="020B0604020202020204" pitchFamily="34" charset="0"/>
              <a:buChar char="•"/>
            </a:pPr>
            <a:endParaRPr lang="en-US" sz="2200" b="0" dirty="0"/>
          </a:p>
          <a:p>
            <a:pPr>
              <a:buFont typeface="Arial" panose="020B0604020202020204" pitchFamily="34" charset="0"/>
              <a:buChar char="•"/>
            </a:pPr>
            <a:r>
              <a:rPr lang="en-US" sz="2200" dirty="0" smtClean="0"/>
              <a:t>73%</a:t>
            </a:r>
            <a:r>
              <a:rPr lang="en-US" sz="2200" b="0" dirty="0" smtClean="0"/>
              <a:t> of Georgia’s AP students submitted their AP scores to Georgia institutions; </a:t>
            </a:r>
            <a:r>
              <a:rPr lang="en-US" sz="2200" dirty="0" smtClean="0"/>
              <a:t>27%</a:t>
            </a:r>
            <a:r>
              <a:rPr lang="en-US" sz="2200" b="0" dirty="0" smtClean="0"/>
              <a:t> used these scores to gain admission/credit/ placement outside of Georgia.</a:t>
            </a:r>
          </a:p>
          <a:p>
            <a:pPr>
              <a:buFont typeface="Arial" panose="020B0604020202020204" pitchFamily="34" charset="0"/>
              <a:buChar char="•"/>
            </a:pPr>
            <a:endParaRPr lang="en-US" sz="2200" b="0" dirty="0" smtClean="0"/>
          </a:p>
          <a:p>
            <a:pPr>
              <a:buFont typeface="Arial" panose="020B0604020202020204" pitchFamily="34" charset="0"/>
              <a:buChar char="•"/>
            </a:pPr>
            <a:r>
              <a:rPr lang="en-US" sz="2200" b="0" dirty="0" smtClean="0"/>
              <a:t>Of all colleges and universities in the world, University of Georgia-Athens ranks 7</a:t>
            </a:r>
            <a:r>
              <a:rPr lang="en-US" sz="2200" b="0" baseline="30000" dirty="0" smtClean="0"/>
              <a:t>th</a:t>
            </a:r>
            <a:r>
              <a:rPr lang="en-US" sz="2200" b="0" dirty="0" smtClean="0"/>
              <a:t> in number of AP students it attracts; Georgia Institute of Technology ranks 18</a:t>
            </a:r>
            <a:r>
              <a:rPr lang="en-US" sz="2200" b="0" baseline="30000" dirty="0" smtClean="0"/>
              <a:t>th</a:t>
            </a:r>
            <a:r>
              <a:rPr lang="en-US" sz="2200" b="0" dirty="0" smtClean="0"/>
              <a:t>.</a:t>
            </a:r>
          </a:p>
          <a:p>
            <a:pPr marL="0" indent="0"/>
            <a:endParaRPr lang="en-US" sz="2400" dirty="0" smtClean="0"/>
          </a:p>
          <a:p>
            <a:pPr>
              <a:buFont typeface="Wingdings" panose="05000000000000000000" pitchFamily="2" charset="2"/>
              <a:buChar char="ü"/>
            </a:pPr>
            <a:endParaRPr lang="en-US" sz="2400" dirty="0" smtClean="0"/>
          </a:p>
          <a:p>
            <a:pPr>
              <a:buFont typeface="Wingdings" panose="05000000000000000000" pitchFamily="2" charset="2"/>
              <a:buChar char="ü"/>
            </a:pPr>
            <a:endParaRPr lang="en-US" sz="2400" dirty="0" smtClean="0"/>
          </a:p>
          <a:p>
            <a:endParaRPr lang="en-US" sz="2400" dirty="0"/>
          </a:p>
          <a:p>
            <a:endParaRPr lang="en-US" sz="2400" dirty="0"/>
          </a:p>
          <a:p>
            <a:endParaRPr lang="en-US" sz="2400" dirty="0" smtClean="0"/>
          </a:p>
          <a:p>
            <a:endParaRPr lang="en-US" sz="2400" dirty="0"/>
          </a:p>
          <a:p>
            <a:endParaRPr lang="en-US" sz="2400" dirty="0" smtClean="0"/>
          </a:p>
        </p:txBody>
      </p:sp>
      <p:sp>
        <p:nvSpPr>
          <p:cNvPr id="4" name="Slide Number Placeholder 3"/>
          <p:cNvSpPr>
            <a:spLocks noGrp="1"/>
          </p:cNvSpPr>
          <p:nvPr>
            <p:ph type="sldNum" sz="quarter" idx="13"/>
          </p:nvPr>
        </p:nvSpPr>
        <p:spPr/>
        <p:txBody>
          <a:bodyPr/>
          <a:lstStyle/>
          <a:p>
            <a:pPr>
              <a:defRPr/>
            </a:pPr>
            <a:fld id="{480BACB8-076B-451A-BEBA-34F3553FA4BC}" type="slidenum">
              <a:rPr lang="en-US" smtClean="0">
                <a:solidFill>
                  <a:srgbClr val="005581"/>
                </a:solidFill>
              </a:rPr>
              <a:pPr>
                <a:defRPr/>
              </a:pPr>
              <a:t>3</a:t>
            </a:fld>
            <a:endParaRPr lang="en-US" dirty="0">
              <a:solidFill>
                <a:srgbClr val="005581"/>
              </a:solidFill>
            </a:endParaRPr>
          </a:p>
        </p:txBody>
      </p:sp>
    </p:spTree>
    <p:extLst>
      <p:ext uri="{BB962C8B-B14F-4D97-AF65-F5344CB8AC3E}">
        <p14:creationId xmlns:p14="http://schemas.microsoft.com/office/powerpoint/2010/main" val="22911049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than 200 Georgia professors created and/or scored the AP Exams in 2014</a:t>
            </a:r>
            <a:endParaRPr lang="en-US" dirty="0"/>
          </a:p>
        </p:txBody>
      </p:sp>
      <p:sp>
        <p:nvSpPr>
          <p:cNvPr id="4" name="Slide Number Placeholder 3"/>
          <p:cNvSpPr>
            <a:spLocks noGrp="1"/>
          </p:cNvSpPr>
          <p:nvPr>
            <p:ph type="sldNum" sz="quarter" idx="13"/>
          </p:nvPr>
        </p:nvSpPr>
        <p:spPr/>
        <p:txBody>
          <a:bodyPr/>
          <a:lstStyle/>
          <a:p>
            <a:pPr>
              <a:defRPr/>
            </a:pPr>
            <a:fld id="{480BACB8-076B-451A-BEBA-34F3553FA4BC}" type="slidenum">
              <a:rPr lang="en-US" smtClean="0">
                <a:solidFill>
                  <a:srgbClr val="005581"/>
                </a:solidFill>
              </a:rPr>
              <a:pPr>
                <a:defRPr/>
              </a:pPr>
              <a:t>4</a:t>
            </a:fld>
            <a:endParaRPr lang="en-US" dirty="0">
              <a:solidFill>
                <a:srgbClr val="005581"/>
              </a:solidFill>
            </a:endParaRPr>
          </a:p>
        </p:txBody>
      </p:sp>
      <p:graphicFrame>
        <p:nvGraphicFramePr>
          <p:cNvPr id="11" name="Table 10"/>
          <p:cNvGraphicFramePr>
            <a:graphicFrameLocks noGrp="1"/>
          </p:cNvGraphicFramePr>
          <p:nvPr>
            <p:extLst>
              <p:ext uri="{D42A27DB-BD31-4B8C-83A1-F6EECF244321}">
                <p14:modId xmlns:p14="http://schemas.microsoft.com/office/powerpoint/2010/main" val="1583858053"/>
              </p:ext>
            </p:extLst>
          </p:nvPr>
        </p:nvGraphicFramePr>
        <p:xfrm>
          <a:off x="0" y="990594"/>
          <a:ext cx="2743200" cy="5562606"/>
        </p:xfrm>
        <a:graphic>
          <a:graphicData uri="http://schemas.openxmlformats.org/drawingml/2006/table">
            <a:tbl>
              <a:tblPr>
                <a:tableStyleId>{5C22544A-7EE6-4342-B048-85BDC9FD1C3A}</a:tableStyleId>
              </a:tblPr>
              <a:tblGrid>
                <a:gridCol w="2743200"/>
              </a:tblGrid>
              <a:tr h="264886">
                <a:tc>
                  <a:txBody>
                    <a:bodyPr/>
                    <a:lstStyle/>
                    <a:p>
                      <a:pPr algn="ctr" fontAlgn="b"/>
                      <a:r>
                        <a:rPr lang="en-US" sz="1100" u="none" strike="noStrike" dirty="0">
                          <a:effectLst/>
                        </a:rPr>
                        <a:t>Agnes Scott College</a:t>
                      </a:r>
                      <a:endParaRPr lang="en-US" sz="1100" b="0" i="0" u="none" strike="noStrike" dirty="0">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dirty="0">
                          <a:effectLst/>
                        </a:rPr>
                        <a:t>Albany State University</a:t>
                      </a:r>
                      <a:endParaRPr lang="en-US" sz="1100" b="0" i="0" u="none" strike="noStrike" dirty="0">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dirty="0">
                          <a:effectLst/>
                        </a:rPr>
                        <a:t>Alfred University</a:t>
                      </a:r>
                      <a:endParaRPr lang="en-US" sz="1100" b="0" i="0" u="none" strike="noStrike" dirty="0">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a:effectLst/>
                        </a:rPr>
                        <a:t>Armstrong Atlantic State University</a:t>
                      </a:r>
                      <a:endParaRPr lang="en-US" sz="1100" b="0" i="0" u="none" strike="noStrike">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dirty="0">
                          <a:effectLst/>
                        </a:rPr>
                        <a:t>Atlanta Metropolitan College</a:t>
                      </a:r>
                      <a:endParaRPr lang="en-US" sz="1100" b="0" i="0" u="none" strike="noStrike" dirty="0">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a:effectLst/>
                        </a:rPr>
                        <a:t>Augusta State University</a:t>
                      </a:r>
                      <a:endParaRPr lang="en-US" sz="1100" b="0" i="0" u="none" strike="noStrike">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a:effectLst/>
                        </a:rPr>
                        <a:t>Bainbridge College</a:t>
                      </a:r>
                      <a:endParaRPr lang="en-US" sz="1100" b="0" i="0" u="none" strike="noStrike">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a:effectLst/>
                        </a:rPr>
                        <a:t>Berry College</a:t>
                      </a:r>
                      <a:endParaRPr lang="en-US" sz="1100" b="0" i="0" u="none" strike="noStrike">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a:effectLst/>
                        </a:rPr>
                        <a:t>Bowdoin College</a:t>
                      </a:r>
                      <a:endParaRPr lang="en-US" sz="1100" b="0" i="0" u="none" strike="noStrike">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a:effectLst/>
                        </a:rPr>
                        <a:t>Brenau University</a:t>
                      </a:r>
                      <a:endParaRPr lang="en-US" sz="1100" b="0" i="0" u="none" strike="noStrike">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a:effectLst/>
                        </a:rPr>
                        <a:t>Brewton-Parker College</a:t>
                      </a:r>
                      <a:endParaRPr lang="en-US" sz="1100" b="0" i="0" u="none" strike="noStrike">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a:effectLst/>
                        </a:rPr>
                        <a:t>Chattahoochee Technical College</a:t>
                      </a:r>
                      <a:endParaRPr lang="en-US" sz="1100" b="0" i="0" u="none" strike="noStrike">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a:effectLst/>
                        </a:rPr>
                        <a:t>Clark Atlanta University</a:t>
                      </a:r>
                      <a:endParaRPr lang="en-US" sz="1100" b="0" i="0" u="none" strike="noStrike">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a:effectLst/>
                        </a:rPr>
                        <a:t>Clayton State University</a:t>
                      </a:r>
                      <a:endParaRPr lang="en-US" sz="1100" b="0" i="0" u="none" strike="noStrike">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a:effectLst/>
                        </a:rPr>
                        <a:t>College Of Coastal Georgia</a:t>
                      </a:r>
                      <a:endParaRPr lang="en-US" sz="1100" b="0" i="0" u="none" strike="noStrike">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a:effectLst/>
                        </a:rPr>
                        <a:t>Columbus State University</a:t>
                      </a:r>
                      <a:endParaRPr lang="en-US" sz="1100" b="0" i="0" u="none" strike="noStrike">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a:effectLst/>
                        </a:rPr>
                        <a:t>Covenant College</a:t>
                      </a:r>
                      <a:endParaRPr lang="en-US" sz="1100" b="0" i="0" u="none" strike="noStrike">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a:effectLst/>
                        </a:rPr>
                        <a:t>Dalton State College</a:t>
                      </a:r>
                      <a:endParaRPr lang="en-US" sz="1100" b="0" i="0" u="none" strike="noStrike">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a:effectLst/>
                        </a:rPr>
                        <a:t>Devry University</a:t>
                      </a:r>
                      <a:endParaRPr lang="en-US" sz="1100" b="0" i="0" u="none" strike="noStrike">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a:effectLst/>
                        </a:rPr>
                        <a:t>Embry-Riddle Aeronautical University</a:t>
                      </a:r>
                      <a:endParaRPr lang="en-US" sz="1100" b="0" i="0" u="none" strike="noStrike">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dirty="0">
                          <a:effectLst/>
                        </a:rPr>
                        <a:t>Emmanuel College</a:t>
                      </a:r>
                      <a:endParaRPr lang="en-US" sz="1100" b="0" i="0" u="none" strike="noStrike" dirty="0">
                        <a:solidFill>
                          <a:srgbClr val="000000"/>
                        </a:solidFill>
                        <a:effectLst/>
                        <a:latin typeface="Calibri"/>
                      </a:endParaRPr>
                    </a:p>
                  </a:txBody>
                  <a:tcPr marL="9525" marR="9525" marT="9525" marB="0" anchor="b">
                    <a:solidFill>
                      <a:schemeClr val="bg1"/>
                    </a:solidFill>
                  </a:tcPr>
                </a:tc>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1327493555"/>
              </p:ext>
            </p:extLst>
          </p:nvPr>
        </p:nvGraphicFramePr>
        <p:xfrm>
          <a:off x="3200400" y="990594"/>
          <a:ext cx="2743200" cy="5562606"/>
        </p:xfrm>
        <a:graphic>
          <a:graphicData uri="http://schemas.openxmlformats.org/drawingml/2006/table">
            <a:tbl>
              <a:tblPr>
                <a:tableStyleId>{5C22544A-7EE6-4342-B048-85BDC9FD1C3A}</a:tableStyleId>
              </a:tblPr>
              <a:tblGrid>
                <a:gridCol w="2743200"/>
              </a:tblGrid>
              <a:tr h="264886">
                <a:tc>
                  <a:txBody>
                    <a:bodyPr/>
                    <a:lstStyle/>
                    <a:p>
                      <a:pPr algn="ctr" fontAlgn="b"/>
                      <a:r>
                        <a:rPr lang="en-US" sz="1100" u="none" strike="noStrike" dirty="0">
                          <a:effectLst/>
                        </a:rPr>
                        <a:t>Emory University</a:t>
                      </a:r>
                      <a:endParaRPr lang="en-US" sz="1100" b="0" i="0" u="none" strike="noStrike" dirty="0">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dirty="0">
                          <a:effectLst/>
                        </a:rPr>
                        <a:t>Fort Valley State University</a:t>
                      </a:r>
                      <a:endParaRPr lang="en-US" sz="1100" b="0" i="0" u="none" strike="noStrike" dirty="0">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a:effectLst/>
                        </a:rPr>
                        <a:t>Gainesville State College</a:t>
                      </a:r>
                      <a:endParaRPr lang="en-US" sz="1100" b="0" i="0" u="none" strike="noStrike">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a:effectLst/>
                        </a:rPr>
                        <a:t>Gateway To College Academy</a:t>
                      </a:r>
                      <a:endParaRPr lang="en-US" sz="1100" b="0" i="0" u="none" strike="noStrike">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a:effectLst/>
                        </a:rPr>
                        <a:t>Geogia State University</a:t>
                      </a:r>
                      <a:endParaRPr lang="en-US" sz="1100" b="0" i="0" u="none" strike="noStrike">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a:effectLst/>
                        </a:rPr>
                        <a:t>Georgia College &amp; State University</a:t>
                      </a:r>
                      <a:endParaRPr lang="en-US" sz="1100" b="0" i="0" u="none" strike="noStrike">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a:effectLst/>
                        </a:rPr>
                        <a:t>Georgia Gwinnett College</a:t>
                      </a:r>
                      <a:endParaRPr lang="en-US" sz="1100" b="0" i="0" u="none" strike="noStrike">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dirty="0">
                          <a:effectLst/>
                        </a:rPr>
                        <a:t>Georgia Institute Of Technology</a:t>
                      </a:r>
                      <a:endParaRPr lang="en-US" sz="1100" b="0" i="0" u="none" strike="noStrike" dirty="0">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dirty="0">
                          <a:effectLst/>
                        </a:rPr>
                        <a:t>Georgia Military College</a:t>
                      </a:r>
                      <a:endParaRPr lang="en-US" sz="1100" b="0" i="0" u="none" strike="noStrike" dirty="0">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a:effectLst/>
                        </a:rPr>
                        <a:t>Georgia Perimeter College</a:t>
                      </a:r>
                      <a:endParaRPr lang="en-US" sz="1100" b="0" i="0" u="none" strike="noStrike">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a:effectLst/>
                        </a:rPr>
                        <a:t>Georgia Southern University</a:t>
                      </a:r>
                      <a:endParaRPr lang="en-US" sz="1100" b="0" i="0" u="none" strike="noStrike">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a:effectLst/>
                        </a:rPr>
                        <a:t>Georgia Southwestern State University</a:t>
                      </a:r>
                      <a:endParaRPr lang="en-US" sz="1100" b="0" i="0" u="none" strike="noStrike">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a:effectLst/>
                        </a:rPr>
                        <a:t>Gordon College</a:t>
                      </a:r>
                      <a:endParaRPr lang="en-US" sz="1100" b="0" i="0" u="none" strike="noStrike">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a:effectLst/>
                        </a:rPr>
                        <a:t>Herzing University</a:t>
                      </a:r>
                      <a:endParaRPr lang="en-US" sz="1100" b="0" i="0" u="none" strike="noStrike">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a:effectLst/>
                        </a:rPr>
                        <a:t>Kennesaw State University</a:t>
                      </a:r>
                      <a:endParaRPr lang="en-US" sz="1100" b="0" i="0" u="none" strike="noStrike">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a:effectLst/>
                        </a:rPr>
                        <a:t>Lagrange College</a:t>
                      </a:r>
                      <a:endParaRPr lang="en-US" sz="1100" b="0" i="0" u="none" strike="noStrike">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a:effectLst/>
                        </a:rPr>
                        <a:t>Lanier Technical College</a:t>
                      </a:r>
                      <a:endParaRPr lang="en-US" sz="1100" b="0" i="0" u="none" strike="noStrike">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a:effectLst/>
                        </a:rPr>
                        <a:t>Macon State College</a:t>
                      </a:r>
                      <a:endParaRPr lang="en-US" sz="1100" b="0" i="0" u="none" strike="noStrike">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a:effectLst/>
                        </a:rPr>
                        <a:t>Mercer University</a:t>
                      </a:r>
                      <a:endParaRPr lang="en-US" sz="1100" b="0" i="0" u="none" strike="noStrike">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a:effectLst/>
                        </a:rPr>
                        <a:t>Middle Georgia State College</a:t>
                      </a:r>
                      <a:endParaRPr lang="en-US" sz="1100" b="0" i="0" u="none" strike="noStrike">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dirty="0">
                          <a:effectLst/>
                        </a:rPr>
                        <a:t>Morehouse College</a:t>
                      </a:r>
                      <a:endParaRPr lang="en-US" sz="1100" b="0" i="0" u="none" strike="noStrike" dirty="0">
                        <a:solidFill>
                          <a:srgbClr val="000000"/>
                        </a:solidFill>
                        <a:effectLst/>
                        <a:latin typeface="Calibri"/>
                      </a:endParaRPr>
                    </a:p>
                  </a:txBody>
                  <a:tcPr marL="9525" marR="9525" marT="9525" marB="0" anchor="b">
                    <a:solidFill>
                      <a:schemeClr val="bg1"/>
                    </a:solidFill>
                  </a:tcPr>
                </a:tc>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925335888"/>
              </p:ext>
            </p:extLst>
          </p:nvPr>
        </p:nvGraphicFramePr>
        <p:xfrm>
          <a:off x="6400800" y="990594"/>
          <a:ext cx="2743200" cy="5562606"/>
        </p:xfrm>
        <a:graphic>
          <a:graphicData uri="http://schemas.openxmlformats.org/drawingml/2006/table">
            <a:tbl>
              <a:tblPr>
                <a:tableStyleId>{5C22544A-7EE6-4342-B048-85BDC9FD1C3A}</a:tableStyleId>
              </a:tblPr>
              <a:tblGrid>
                <a:gridCol w="2743200"/>
              </a:tblGrid>
              <a:tr h="264886">
                <a:tc>
                  <a:txBody>
                    <a:bodyPr/>
                    <a:lstStyle/>
                    <a:p>
                      <a:pPr algn="ctr" fontAlgn="b"/>
                      <a:r>
                        <a:rPr lang="en-US" sz="1100" u="none" strike="noStrike" dirty="0">
                          <a:effectLst/>
                        </a:rPr>
                        <a:t>Nicholls State University</a:t>
                      </a:r>
                      <a:endParaRPr lang="en-US" sz="1100" b="0" i="0" u="none" strike="noStrike" dirty="0">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dirty="0">
                          <a:effectLst/>
                        </a:rPr>
                        <a:t>Oglethorpe University</a:t>
                      </a:r>
                      <a:endParaRPr lang="en-US" sz="1100" b="0" i="0" u="none" strike="noStrike" dirty="0">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a:effectLst/>
                        </a:rPr>
                        <a:t>Oxford College Of Emory University</a:t>
                      </a:r>
                      <a:endParaRPr lang="en-US" sz="1100" b="0" i="0" u="none" strike="noStrike">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a:effectLst/>
                        </a:rPr>
                        <a:t>Piedmont College</a:t>
                      </a:r>
                      <a:endParaRPr lang="en-US" sz="1100" b="0" i="0" u="none" strike="noStrike">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dirty="0">
                          <a:effectLst/>
                        </a:rPr>
                        <a:t>Reinhardt College</a:t>
                      </a:r>
                      <a:endParaRPr lang="en-US" sz="1100" b="0" i="0" u="none" strike="noStrike" dirty="0">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dirty="0">
                          <a:effectLst/>
                        </a:rPr>
                        <a:t>Savannah College Of Art &amp; Design</a:t>
                      </a:r>
                      <a:endParaRPr lang="en-US" sz="1100" b="0" i="0" u="none" strike="noStrike" dirty="0">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dirty="0">
                          <a:effectLst/>
                        </a:rPr>
                        <a:t>Savannah State University</a:t>
                      </a:r>
                      <a:endParaRPr lang="en-US" sz="1100" b="0" i="0" u="none" strike="noStrike" dirty="0">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a:effectLst/>
                        </a:rPr>
                        <a:t>Shorter College</a:t>
                      </a:r>
                      <a:endParaRPr lang="en-US" sz="1100" b="0" i="0" u="none" strike="noStrike">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a:effectLst/>
                        </a:rPr>
                        <a:t>Shorter University</a:t>
                      </a:r>
                      <a:endParaRPr lang="en-US" sz="1100" b="0" i="0" u="none" strike="noStrike">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a:effectLst/>
                        </a:rPr>
                        <a:t>South Georgia College</a:t>
                      </a:r>
                      <a:endParaRPr lang="en-US" sz="1100" b="0" i="0" u="none" strike="noStrike">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a:effectLst/>
                        </a:rPr>
                        <a:t>Spelman College</a:t>
                      </a:r>
                      <a:endParaRPr lang="en-US" sz="1100" b="0" i="0" u="none" strike="noStrike">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dirty="0">
                          <a:effectLst/>
                        </a:rPr>
                        <a:t>The University Of Georgia</a:t>
                      </a:r>
                      <a:endParaRPr lang="en-US" sz="1100" b="0" i="0" u="none" strike="noStrike" dirty="0">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dirty="0">
                          <a:effectLst/>
                        </a:rPr>
                        <a:t>Troy University</a:t>
                      </a:r>
                      <a:endParaRPr lang="en-US" sz="1100" b="0" i="0" u="none" strike="noStrike" dirty="0">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a:effectLst/>
                        </a:rPr>
                        <a:t>University Of Georgia</a:t>
                      </a:r>
                      <a:endParaRPr lang="en-US" sz="1100" b="0" i="0" u="none" strike="noStrike">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a:effectLst/>
                        </a:rPr>
                        <a:t>University Of North Georgia</a:t>
                      </a:r>
                      <a:endParaRPr lang="en-US" sz="1100" b="0" i="0" u="none" strike="noStrike">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a:effectLst/>
                        </a:rPr>
                        <a:t>University Of Tennessee-Chattanooga</a:t>
                      </a:r>
                      <a:endParaRPr lang="en-US" sz="1100" b="0" i="0" u="none" strike="noStrike">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a:effectLst/>
                        </a:rPr>
                        <a:t>University Of West Georgia</a:t>
                      </a:r>
                      <a:endParaRPr lang="en-US" sz="1100" b="0" i="0" u="none" strike="noStrike">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a:effectLst/>
                        </a:rPr>
                        <a:t>Valdosta State University</a:t>
                      </a:r>
                      <a:endParaRPr lang="en-US" sz="1100" b="0" i="0" u="none" strike="noStrike">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a:effectLst/>
                        </a:rPr>
                        <a:t>Wesleyan College</a:t>
                      </a:r>
                      <a:endParaRPr lang="en-US" sz="1100" b="0" i="0" u="none" strike="noStrike">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dirty="0">
                          <a:effectLst/>
                        </a:rPr>
                        <a:t>Wright State University</a:t>
                      </a:r>
                      <a:endParaRPr lang="en-US" sz="1100" b="0" i="0" u="none" strike="noStrike" dirty="0">
                        <a:solidFill>
                          <a:srgbClr val="000000"/>
                        </a:solidFill>
                        <a:effectLst/>
                        <a:latin typeface="Calibri"/>
                      </a:endParaRPr>
                    </a:p>
                  </a:txBody>
                  <a:tcPr marL="9525" marR="9525" marT="9525" marB="0" anchor="b">
                    <a:solidFill>
                      <a:schemeClr val="bg1"/>
                    </a:solidFill>
                  </a:tcPr>
                </a:tc>
              </a:tr>
              <a:tr h="264886">
                <a:tc>
                  <a:txBody>
                    <a:bodyPr/>
                    <a:lstStyle/>
                    <a:p>
                      <a:pPr algn="ctr" fontAlgn="b"/>
                      <a:r>
                        <a:rPr lang="en-US" sz="1100" u="none" strike="noStrike" dirty="0">
                          <a:effectLst/>
                        </a:rPr>
                        <a:t>Young Harris College</a:t>
                      </a:r>
                      <a:endParaRPr lang="en-US" sz="1100" b="0" i="0" u="none" strike="noStrike" dirty="0">
                        <a:solidFill>
                          <a:srgbClr val="000000"/>
                        </a:solidFill>
                        <a:effectLst/>
                        <a:latin typeface="Calibri"/>
                      </a:endParaRPr>
                    </a:p>
                  </a:txBody>
                  <a:tcPr marL="9525" marR="9525" marT="9525" marB="0" anchor="b">
                    <a:solidFill>
                      <a:schemeClr val="bg1"/>
                    </a:solidFill>
                  </a:tcPr>
                </a:tc>
              </a:tr>
            </a:tbl>
          </a:graphicData>
        </a:graphic>
      </p:graphicFrame>
    </p:spTree>
    <p:extLst>
      <p:ext uri="{BB962C8B-B14F-4D97-AF65-F5344CB8AC3E}">
        <p14:creationId xmlns:p14="http://schemas.microsoft.com/office/powerpoint/2010/main" val="3072968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than 400 Georgia teachers created </a:t>
            </a:r>
            <a:r>
              <a:rPr lang="en-US" dirty="0"/>
              <a:t>and/or </a:t>
            </a:r>
            <a:r>
              <a:rPr lang="en-US" dirty="0" smtClean="0"/>
              <a:t>scored the </a:t>
            </a:r>
            <a:r>
              <a:rPr lang="en-US" dirty="0"/>
              <a:t>AP </a:t>
            </a:r>
            <a:r>
              <a:rPr lang="en-US" dirty="0" smtClean="0"/>
              <a:t>Exams in 2014</a:t>
            </a:r>
            <a:endParaRPr lang="en-US" dirty="0"/>
          </a:p>
        </p:txBody>
      </p:sp>
      <p:sp>
        <p:nvSpPr>
          <p:cNvPr id="4" name="Slide Number Placeholder 3"/>
          <p:cNvSpPr>
            <a:spLocks noGrp="1"/>
          </p:cNvSpPr>
          <p:nvPr>
            <p:ph type="sldNum" sz="quarter" idx="13"/>
          </p:nvPr>
        </p:nvSpPr>
        <p:spPr/>
        <p:txBody>
          <a:bodyPr/>
          <a:lstStyle/>
          <a:p>
            <a:pPr>
              <a:defRPr/>
            </a:pPr>
            <a:fld id="{480BACB8-076B-451A-BEBA-34F3553FA4BC}" type="slidenum">
              <a:rPr lang="en-US" smtClean="0">
                <a:solidFill>
                  <a:srgbClr val="005581"/>
                </a:solidFill>
              </a:rPr>
              <a:pPr>
                <a:defRPr/>
              </a:pPr>
              <a:t>5</a:t>
            </a:fld>
            <a:endParaRPr lang="en-US" dirty="0">
              <a:solidFill>
                <a:srgbClr val="005581"/>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3912747125"/>
              </p:ext>
            </p:extLst>
          </p:nvPr>
        </p:nvGraphicFramePr>
        <p:xfrm>
          <a:off x="228600" y="990600"/>
          <a:ext cx="1358747" cy="5638800"/>
        </p:xfrm>
        <a:graphic>
          <a:graphicData uri="http://schemas.openxmlformats.org/drawingml/2006/table">
            <a:tbl>
              <a:tblPr>
                <a:tableStyleId>{5C22544A-7EE6-4342-B048-85BDC9FD1C3A}</a:tableStyleId>
              </a:tblPr>
              <a:tblGrid>
                <a:gridCol w="1358747"/>
              </a:tblGrid>
              <a:tr h="112776">
                <a:tc>
                  <a:txBody>
                    <a:bodyPr/>
                    <a:lstStyle/>
                    <a:p>
                      <a:pPr algn="ctr" fontAlgn="b"/>
                      <a:r>
                        <a:rPr lang="en-US" sz="400" u="none" strike="noStrike" dirty="0">
                          <a:effectLst/>
                        </a:rPr>
                        <a:t>A.R. Johnson Health Sci. &amp; Eng. </a:t>
                      </a:r>
                      <a:r>
                        <a:rPr lang="en-US" sz="400" u="none" strike="noStrike" dirty="0" err="1">
                          <a:effectLst/>
                        </a:rPr>
                        <a:t>Magn</a:t>
                      </a:r>
                      <a:endParaRPr lang="en-US" sz="400" b="0" i="0" u="none" strike="noStrike" dirty="0">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Adairsville High School</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Alan C. Pope High School</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Albany Early College</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Alcovy High School</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Allatoona High School</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Alpharertta High School</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Americus Sumter High School</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Arabia Mountain High School</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Archer High School</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Armuchee High School</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Athens Academy</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Atlanta Girl'S School</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Atlanta Public Schools Small School</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Augusta Preparatory Day School</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B.E.S.T Academy High School</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Baldwin High School</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Banks County High School</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Benedictine Military School</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dirty="0" err="1">
                          <a:effectLst/>
                        </a:rPr>
                        <a:t>Berkmar</a:t>
                      </a:r>
                      <a:r>
                        <a:rPr lang="en-US" sz="400" u="none" strike="noStrike" dirty="0">
                          <a:effectLst/>
                        </a:rPr>
                        <a:t> High School</a:t>
                      </a:r>
                      <a:endParaRPr lang="en-US" sz="400" b="0" i="0" u="none" strike="noStrike" dirty="0">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Bethel High School</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Blessed Trinity Catholic High School</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Booker T. Washington High School</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Boston College High School</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Brantley County High School</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Brookstone High School</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Brookwood School</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Cairo High School</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Calhoun High School</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Calvary Christian School</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Camden County High School</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Campbell High School</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Carlton J. Kell High School</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Carroll County Schools</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Carrollton High School</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Cartersville High School</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Carver School Of The Arts</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Cass High School</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Cedar Grove High School</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Cedar Shoals High School</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Cedartown High School</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Central Gwinnett High School</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Central High School</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Chamblee High School</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Charles R. Drew High School</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Chatham Central High School</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Chattahoochee High School</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Chestatee High School</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a:effectLst/>
                        </a:rPr>
                        <a:t>Clayton County Public Schools</a:t>
                      </a:r>
                      <a:endParaRPr lang="en-US" sz="400" b="0" i="0" u="none" strike="noStrike">
                        <a:solidFill>
                          <a:srgbClr val="000000"/>
                        </a:solidFill>
                        <a:effectLst/>
                        <a:latin typeface="Calibri"/>
                      </a:endParaRPr>
                    </a:p>
                  </a:txBody>
                  <a:tcPr marL="4230" marR="4230" marT="4230" marB="0" anchor="b">
                    <a:solidFill>
                      <a:schemeClr val="bg1"/>
                    </a:solidFill>
                  </a:tcPr>
                </a:tc>
              </a:tr>
              <a:tr h="112776">
                <a:tc>
                  <a:txBody>
                    <a:bodyPr/>
                    <a:lstStyle/>
                    <a:p>
                      <a:pPr algn="ctr" fontAlgn="b"/>
                      <a:r>
                        <a:rPr lang="en-US" sz="400" u="none" strike="noStrike" dirty="0">
                          <a:effectLst/>
                        </a:rPr>
                        <a:t>Clinch County High School</a:t>
                      </a:r>
                      <a:endParaRPr lang="en-US" sz="400" b="0" i="0" u="none" strike="noStrike" dirty="0">
                        <a:solidFill>
                          <a:srgbClr val="000000"/>
                        </a:solidFill>
                        <a:effectLst/>
                        <a:latin typeface="Calibri"/>
                      </a:endParaRPr>
                    </a:p>
                  </a:txBody>
                  <a:tcPr marL="4230" marR="4230" marT="4230" marB="0" anchor="b">
                    <a:solidFill>
                      <a:schemeClr val="bg1"/>
                    </a:solidFill>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2159924690"/>
              </p:ext>
            </p:extLst>
          </p:nvPr>
        </p:nvGraphicFramePr>
        <p:xfrm>
          <a:off x="1981200" y="990600"/>
          <a:ext cx="1600200" cy="5638800"/>
        </p:xfrm>
        <a:graphic>
          <a:graphicData uri="http://schemas.openxmlformats.org/drawingml/2006/table">
            <a:tbl>
              <a:tblPr>
                <a:tableStyleId>{5C22544A-7EE6-4342-B048-85BDC9FD1C3A}</a:tableStyleId>
              </a:tblPr>
              <a:tblGrid>
                <a:gridCol w="1600200"/>
              </a:tblGrid>
              <a:tr h="112776">
                <a:tc>
                  <a:txBody>
                    <a:bodyPr/>
                    <a:lstStyle/>
                    <a:p>
                      <a:pPr algn="ctr" fontAlgn="b"/>
                      <a:r>
                        <a:rPr lang="en-US" sz="500" u="none" strike="noStrike" dirty="0">
                          <a:effectLst/>
                        </a:rPr>
                        <a:t>Cobb County School District</a:t>
                      </a:r>
                      <a:endParaRPr lang="en-US" sz="500" b="0" i="0" u="none" strike="noStrike" dirty="0">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a:effectLst/>
                        </a:rPr>
                        <a:t>Collins Hill High School</a:t>
                      </a:r>
                      <a:endParaRPr lang="en-US" sz="500" b="0" i="0" u="none" strike="noStrike">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a:effectLst/>
                        </a:rPr>
                        <a:t>Columbus High School</a:t>
                      </a:r>
                      <a:endParaRPr lang="en-US" sz="500" b="0" i="0" u="none" strike="noStrike">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a:effectLst/>
                        </a:rPr>
                        <a:t>Community Christian School</a:t>
                      </a:r>
                      <a:endParaRPr lang="en-US" sz="500" b="0" i="0" u="none" strike="noStrike">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a:effectLst/>
                        </a:rPr>
                        <a:t>Creekside High School</a:t>
                      </a:r>
                      <a:endParaRPr lang="en-US" sz="500" b="0" i="0" u="none" strike="noStrike">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a:effectLst/>
                        </a:rPr>
                        <a:t>Creekview High School</a:t>
                      </a:r>
                      <a:endParaRPr lang="en-US" sz="500" b="0" i="0" u="none" strike="noStrike">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a:effectLst/>
                        </a:rPr>
                        <a:t>Cross Keys High School</a:t>
                      </a:r>
                      <a:endParaRPr lang="en-US" sz="500" b="0" i="0" u="none" strike="noStrike">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a:effectLst/>
                        </a:rPr>
                        <a:t>Dacula High School</a:t>
                      </a:r>
                      <a:endParaRPr lang="en-US" sz="500" b="0" i="0" u="none" strike="noStrike">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dirty="0">
                          <a:effectLst/>
                        </a:rPr>
                        <a:t>Dalton High School</a:t>
                      </a:r>
                      <a:endParaRPr lang="en-US" sz="500" b="0" i="0" u="none" strike="noStrike" dirty="0">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a:effectLst/>
                        </a:rPr>
                        <a:t>Darlington School</a:t>
                      </a:r>
                      <a:endParaRPr lang="en-US" sz="500" b="0" i="0" u="none" strike="noStrike">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a:effectLst/>
                        </a:rPr>
                        <a:t>Decatur High School</a:t>
                      </a:r>
                      <a:endParaRPr lang="en-US" sz="500" b="0" i="0" u="none" strike="noStrike">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a:effectLst/>
                        </a:rPr>
                        <a:t>Deerfield Windsor School</a:t>
                      </a:r>
                      <a:endParaRPr lang="en-US" sz="500" b="0" i="0" u="none" strike="noStrike">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dirty="0" err="1">
                          <a:effectLst/>
                        </a:rPr>
                        <a:t>Dekalb</a:t>
                      </a:r>
                      <a:r>
                        <a:rPr lang="en-US" sz="500" u="none" strike="noStrike" dirty="0">
                          <a:effectLst/>
                        </a:rPr>
                        <a:t> County School District</a:t>
                      </a:r>
                      <a:endParaRPr lang="en-US" sz="500" b="0" i="0" u="none" strike="noStrike" dirty="0">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a:effectLst/>
                        </a:rPr>
                        <a:t>Dekalb Early College Academy</a:t>
                      </a:r>
                      <a:endParaRPr lang="en-US" sz="500" b="0" i="0" u="none" strike="noStrike">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a:effectLst/>
                        </a:rPr>
                        <a:t>Dekalb School Of The Arts</a:t>
                      </a:r>
                      <a:endParaRPr lang="en-US" sz="500" b="0" i="0" u="none" strike="noStrike">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dirty="0">
                          <a:effectLst/>
                        </a:rPr>
                        <a:t>Department Of Defense Schools: </a:t>
                      </a:r>
                      <a:r>
                        <a:rPr lang="en-US" sz="500" u="none" strike="noStrike" dirty="0" err="1">
                          <a:effectLst/>
                        </a:rPr>
                        <a:t>Kuwai</a:t>
                      </a:r>
                      <a:endParaRPr lang="en-US" sz="500" b="0" i="0" u="none" strike="noStrike" dirty="0">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a:effectLst/>
                        </a:rPr>
                        <a:t>Dominion Christian High School</a:t>
                      </a:r>
                      <a:endParaRPr lang="en-US" sz="500" b="0" i="0" u="none" strike="noStrike">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a:effectLst/>
                        </a:rPr>
                        <a:t>Druid Hills High School</a:t>
                      </a:r>
                      <a:endParaRPr lang="en-US" sz="500" b="0" i="0" u="none" strike="noStrike">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a:effectLst/>
                        </a:rPr>
                        <a:t>Duluth High School</a:t>
                      </a:r>
                      <a:endParaRPr lang="en-US" sz="500" b="0" i="0" u="none" strike="noStrike">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a:effectLst/>
                        </a:rPr>
                        <a:t>Dunwoody High School</a:t>
                      </a:r>
                      <a:endParaRPr lang="en-US" sz="500" b="0" i="0" u="none" strike="noStrike">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a:effectLst/>
                        </a:rPr>
                        <a:t>Dutchtown High School</a:t>
                      </a:r>
                      <a:endParaRPr lang="en-US" sz="500" b="0" i="0" u="none" strike="noStrike">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a:effectLst/>
                        </a:rPr>
                        <a:t>Eagles's Landing High School</a:t>
                      </a:r>
                      <a:endParaRPr lang="en-US" sz="500" b="0" i="0" u="none" strike="noStrike">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a:effectLst/>
                        </a:rPr>
                        <a:t>East Hall High School</a:t>
                      </a:r>
                      <a:endParaRPr lang="en-US" sz="500" b="0" i="0" u="none" strike="noStrike">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a:effectLst/>
                        </a:rPr>
                        <a:t>East Jackson Comprehensive High School</a:t>
                      </a:r>
                      <a:endParaRPr lang="en-US" sz="500" b="0" i="0" u="none" strike="noStrike">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a:effectLst/>
                        </a:rPr>
                        <a:t>Eastside  High School</a:t>
                      </a:r>
                      <a:endParaRPr lang="en-US" sz="500" b="0" i="0" u="none" strike="noStrike">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a:effectLst/>
                        </a:rPr>
                        <a:t>Elite Scholars Academy</a:t>
                      </a:r>
                      <a:endParaRPr lang="en-US" sz="500" b="0" i="0" u="none" strike="noStrike">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a:effectLst/>
                        </a:rPr>
                        <a:t>Elizabeth Andrews High School</a:t>
                      </a:r>
                      <a:endParaRPr lang="en-US" sz="500" b="0" i="0" u="none" strike="noStrike">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a:effectLst/>
                        </a:rPr>
                        <a:t>Etowah High School</a:t>
                      </a:r>
                      <a:endParaRPr lang="en-US" sz="500" b="0" i="0" u="none" strike="noStrike">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a:effectLst/>
                        </a:rPr>
                        <a:t>Evans High School</a:t>
                      </a:r>
                      <a:endParaRPr lang="en-US" sz="500" b="0" i="0" u="none" strike="noStrike">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a:effectLst/>
                        </a:rPr>
                        <a:t>Fayette County High School</a:t>
                      </a:r>
                      <a:endParaRPr lang="en-US" sz="500" b="0" i="0" u="none" strike="noStrike">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a:effectLst/>
                        </a:rPr>
                        <a:t>Fellowship Christian School</a:t>
                      </a:r>
                      <a:endParaRPr lang="en-US" sz="500" b="0" i="0" u="none" strike="noStrike">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a:effectLst/>
                        </a:rPr>
                        <a:t>Flowery Branch High School</a:t>
                      </a:r>
                      <a:endParaRPr lang="en-US" sz="500" b="0" i="0" u="none" strike="noStrike">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a:effectLst/>
                        </a:rPr>
                        <a:t>Forest Park High School</a:t>
                      </a:r>
                      <a:endParaRPr lang="en-US" sz="500" b="0" i="0" u="none" strike="noStrike">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a:effectLst/>
                        </a:rPr>
                        <a:t>Forsyth Central High School</a:t>
                      </a:r>
                      <a:endParaRPr lang="en-US" sz="500" b="0" i="0" u="none" strike="noStrike">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a:effectLst/>
                        </a:rPr>
                        <a:t>Frederica Academy</a:t>
                      </a:r>
                      <a:endParaRPr lang="en-US" sz="500" b="0" i="0" u="none" strike="noStrike">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a:effectLst/>
                        </a:rPr>
                        <a:t>Frederick Doughlass High School</a:t>
                      </a:r>
                      <a:endParaRPr lang="en-US" sz="500" b="0" i="0" u="none" strike="noStrike">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a:effectLst/>
                        </a:rPr>
                        <a:t>Fulton County Schools/Creekside High School</a:t>
                      </a:r>
                      <a:endParaRPr lang="en-US" sz="500" b="0" i="0" u="none" strike="noStrike">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a:effectLst/>
                        </a:rPr>
                        <a:t>Fulton Science Academy High School</a:t>
                      </a:r>
                      <a:endParaRPr lang="en-US" sz="500" b="0" i="0" u="none" strike="noStrike">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a:effectLst/>
                        </a:rPr>
                        <a:t>George Walton Comp High School</a:t>
                      </a:r>
                      <a:endParaRPr lang="en-US" sz="500" b="0" i="0" u="none" strike="noStrike">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a:effectLst/>
                        </a:rPr>
                        <a:t>Georgia Virtual School</a:t>
                      </a:r>
                      <a:endParaRPr lang="en-US" sz="500" b="0" i="0" u="none" strike="noStrike">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a:effectLst/>
                        </a:rPr>
                        <a:t>Glynn Academy</a:t>
                      </a:r>
                      <a:endParaRPr lang="en-US" sz="500" b="0" i="0" u="none" strike="noStrike">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a:effectLst/>
                        </a:rPr>
                        <a:t>Grayson High School</a:t>
                      </a:r>
                      <a:endParaRPr lang="en-US" sz="500" b="0" i="0" u="none" strike="noStrike">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a:effectLst/>
                        </a:rPr>
                        <a:t>Greater Atlanta Christian School</a:t>
                      </a:r>
                      <a:endParaRPr lang="en-US" sz="500" b="0" i="0" u="none" strike="noStrike">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dirty="0">
                          <a:effectLst/>
                        </a:rPr>
                        <a:t>Greenbrier High School</a:t>
                      </a:r>
                      <a:endParaRPr lang="en-US" sz="500" b="0" i="0" u="none" strike="noStrike" dirty="0">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a:effectLst/>
                        </a:rPr>
                        <a:t>Griffin High School</a:t>
                      </a:r>
                      <a:endParaRPr lang="en-US" sz="500" b="0" i="0" u="none" strike="noStrike">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a:effectLst/>
                        </a:rPr>
                        <a:t>Grovetown High School</a:t>
                      </a:r>
                      <a:endParaRPr lang="en-US" sz="500" b="0" i="0" u="none" strike="noStrike">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a:effectLst/>
                        </a:rPr>
                        <a:t>Gwinnett County Public Schools</a:t>
                      </a:r>
                      <a:endParaRPr lang="en-US" sz="500" b="0" i="0" u="none" strike="noStrike">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a:effectLst/>
                        </a:rPr>
                        <a:t>Gwinnett School Of Math, Science And Technology</a:t>
                      </a:r>
                      <a:endParaRPr lang="en-US" sz="500" b="0" i="0" u="none" strike="noStrike">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a:effectLst/>
                        </a:rPr>
                        <a:t>H. V. Jenkins High School</a:t>
                      </a:r>
                      <a:endParaRPr lang="en-US" sz="500" b="0" i="0" u="none" strike="noStrike">
                        <a:solidFill>
                          <a:srgbClr val="000000"/>
                        </a:solidFill>
                        <a:effectLst/>
                        <a:latin typeface="Calibri"/>
                      </a:endParaRPr>
                    </a:p>
                  </a:txBody>
                  <a:tcPr marL="4745" marR="4745" marT="4745" marB="0" anchor="b">
                    <a:solidFill>
                      <a:schemeClr val="bg1"/>
                    </a:solidFill>
                  </a:tcPr>
                </a:tc>
              </a:tr>
              <a:tr h="112776">
                <a:tc>
                  <a:txBody>
                    <a:bodyPr/>
                    <a:lstStyle/>
                    <a:p>
                      <a:pPr algn="ctr" fontAlgn="b"/>
                      <a:r>
                        <a:rPr lang="en-US" sz="500" u="none" strike="noStrike" dirty="0">
                          <a:effectLst/>
                        </a:rPr>
                        <a:t>Habersham Central High School</a:t>
                      </a:r>
                      <a:endParaRPr lang="en-US" sz="500" b="0" i="0" u="none" strike="noStrike" dirty="0">
                        <a:solidFill>
                          <a:srgbClr val="000000"/>
                        </a:solidFill>
                        <a:effectLst/>
                        <a:latin typeface="Calibri"/>
                      </a:endParaRPr>
                    </a:p>
                  </a:txBody>
                  <a:tcPr marL="4745" marR="4745" marT="4745" marB="0" anchor="b">
                    <a:solidFill>
                      <a:schemeClr val="bg1"/>
                    </a:solidFill>
                  </a:tcPr>
                </a:tc>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3949446473"/>
              </p:ext>
            </p:extLst>
          </p:nvPr>
        </p:nvGraphicFramePr>
        <p:xfrm>
          <a:off x="3771900" y="990600"/>
          <a:ext cx="1600200" cy="5562600"/>
        </p:xfrm>
        <a:graphic>
          <a:graphicData uri="http://schemas.openxmlformats.org/drawingml/2006/table">
            <a:tbl>
              <a:tblPr>
                <a:tableStyleId>{5C22544A-7EE6-4342-B048-85BDC9FD1C3A}</a:tableStyleId>
              </a:tblPr>
              <a:tblGrid>
                <a:gridCol w="1600200"/>
              </a:tblGrid>
              <a:tr h="111252">
                <a:tc>
                  <a:txBody>
                    <a:bodyPr/>
                    <a:lstStyle/>
                    <a:p>
                      <a:pPr algn="ctr" fontAlgn="b"/>
                      <a:r>
                        <a:rPr lang="en-US" sz="500" u="none" strike="noStrike" dirty="0">
                          <a:effectLst/>
                        </a:rPr>
                        <a:t>Hall County </a:t>
                      </a:r>
                      <a:r>
                        <a:rPr lang="en-US" sz="500" u="none" strike="noStrike" dirty="0" err="1">
                          <a:effectLst/>
                        </a:rPr>
                        <a:t>Boe</a:t>
                      </a:r>
                      <a:r>
                        <a:rPr lang="en-US" sz="500" u="none" strike="noStrike" dirty="0">
                          <a:effectLst/>
                        </a:rPr>
                        <a:t> North Hall High School</a:t>
                      </a:r>
                      <a:endParaRPr lang="en-US" sz="500" b="0" i="0" u="none" strike="noStrike" dirty="0">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Harris  County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Harrison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Henry County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Henry W. Grady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dirty="0">
                          <a:effectLst/>
                        </a:rPr>
                        <a:t>Heritage High School</a:t>
                      </a:r>
                      <a:endParaRPr lang="en-US" sz="500" b="0" i="0" u="none" strike="noStrike" dirty="0">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Herschel V. Jenkins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Hillgrove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Holy Innocents Episcopal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Houston County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Howard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Jackson High School, Butts County Schools</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John Mceachern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Johns Creek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Johnson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Jonesboro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Joseph Wheeler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Kell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Kennesaw Mountain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Lagrange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Lakeside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Lakeview Academy</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Lambert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Landmark Christian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Lanier County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Lassiter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Lee County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Lithonia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Locust Grove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Loganville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Lovejoy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Luella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Lumpkin County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Madison County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Marietta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Marist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Martin Luther King, Jr.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Mary Persons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Maynard Jackson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Mays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McEachern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dirty="0">
                          <a:effectLst/>
                        </a:rPr>
                        <a:t>McIntosh High School</a:t>
                      </a:r>
                      <a:endParaRPr lang="en-US" sz="500" b="0" i="0" u="none" strike="noStrike" dirty="0">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Meadowcreek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Metro Regional Education Services Agency</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Metter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Mill Creek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Miller Grove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Milton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Model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dirty="0">
                          <a:effectLst/>
                        </a:rPr>
                        <a:t>Monroe Area High School</a:t>
                      </a:r>
                      <a:endParaRPr lang="en-US" sz="500" b="0" i="0" u="none" strike="noStrike" dirty="0">
                        <a:solidFill>
                          <a:srgbClr val="000000"/>
                        </a:solidFill>
                        <a:effectLst/>
                        <a:latin typeface="Calibri"/>
                      </a:endParaRPr>
                    </a:p>
                  </a:txBody>
                  <a:tcPr marL="4745" marR="4745" marT="4745" marB="0" anchor="b">
                    <a:solidFill>
                      <a:schemeClr val="bg1"/>
                    </a:solidFill>
                  </a:tcP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2876002922"/>
              </p:ext>
            </p:extLst>
          </p:nvPr>
        </p:nvGraphicFramePr>
        <p:xfrm>
          <a:off x="5562600" y="990600"/>
          <a:ext cx="1600200" cy="5554980"/>
        </p:xfrm>
        <a:graphic>
          <a:graphicData uri="http://schemas.openxmlformats.org/drawingml/2006/table">
            <a:tbl>
              <a:tblPr>
                <a:tableStyleId>{5C22544A-7EE6-4342-B048-85BDC9FD1C3A}</a:tableStyleId>
              </a:tblPr>
              <a:tblGrid>
                <a:gridCol w="1600200"/>
              </a:tblGrid>
              <a:tr h="111252">
                <a:tc>
                  <a:txBody>
                    <a:bodyPr/>
                    <a:lstStyle/>
                    <a:p>
                      <a:pPr algn="ctr" fontAlgn="b"/>
                      <a:r>
                        <a:rPr lang="en-US" sz="500" u="none" strike="noStrike" dirty="0">
                          <a:effectLst/>
                        </a:rPr>
                        <a:t>Morgan County High School</a:t>
                      </a:r>
                      <a:endParaRPr lang="en-US" sz="500" b="0" i="0" u="none" strike="noStrike" dirty="0">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Morrow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Mount De Sales Academy</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Mount Paran Christian And Kennesaw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Mount Vernon Presbyterian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Mountain View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Mt. Vernon Presbyterian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New Hampstead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Newnan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Newton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Norcross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North Atlanta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North Cobb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North Forsyth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North Gwinnett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North Hall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North Oconee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dirty="0">
                          <a:effectLst/>
                        </a:rPr>
                        <a:t>Northgate High School</a:t>
                      </a:r>
                      <a:endParaRPr lang="en-US" sz="500" b="0" i="0" u="none" strike="noStrike" dirty="0">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Northside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Northview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Oconee County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Oconee County School System</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Ola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Our Lady Of Mercy Catholic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Pace Academy</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Paideia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Parkview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Paulding County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Peachtree Ridge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Pebblebrook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Perry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Pike County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Pinecrest Academy</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Pinewood Christian Academy</a:t>
                      </a:r>
                      <a:endParaRPr lang="en-US" sz="500" b="0" i="0" u="none" strike="noStrike">
                        <a:solidFill>
                          <a:srgbClr val="000000"/>
                        </a:solidFill>
                        <a:effectLst/>
                        <a:latin typeface="Calibri"/>
                      </a:endParaRPr>
                    </a:p>
                  </a:txBody>
                  <a:tcPr marL="4745" marR="4745" marT="4745" marB="0" anchor="b">
                    <a:solidFill>
                      <a:schemeClr val="bg1"/>
                    </a:solidFill>
                  </a:tcPr>
                </a:tc>
              </a:tr>
              <a:tr h="103632">
                <a:tc>
                  <a:txBody>
                    <a:bodyPr/>
                    <a:lstStyle/>
                    <a:p>
                      <a:pPr algn="ctr" fontAlgn="b"/>
                      <a:r>
                        <a:rPr lang="en-US" sz="500" u="none" strike="noStrike">
                          <a:effectLst/>
                        </a:rPr>
                        <a:t>Providence Christian Academy</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Rabun Gap Nacoochee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Richmond Hill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Ridgeland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River Ridge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Riverside Military Academy</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Riverwood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Robert Osborne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Robert W. Johnson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Rockdale County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Rockdale Magnet School For Science And Technology</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Rome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Roswell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Rutland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Savannah Arts Academy</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dirty="0">
                          <a:effectLst/>
                        </a:rPr>
                        <a:t>Savannah Christian Preparatory School</a:t>
                      </a:r>
                      <a:endParaRPr lang="en-US" sz="500" b="0" i="0" u="none" strike="noStrike" dirty="0">
                        <a:solidFill>
                          <a:srgbClr val="000000"/>
                        </a:solidFill>
                        <a:effectLst/>
                        <a:latin typeface="Calibri"/>
                      </a:endParaRPr>
                    </a:p>
                  </a:txBody>
                  <a:tcPr marL="4745" marR="4745" marT="4745" marB="0" anchor="b">
                    <a:solidFill>
                      <a:schemeClr val="bg1"/>
                    </a:solidFill>
                  </a:tcPr>
                </a:tc>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816864478"/>
              </p:ext>
            </p:extLst>
          </p:nvPr>
        </p:nvGraphicFramePr>
        <p:xfrm>
          <a:off x="7391400" y="990600"/>
          <a:ext cx="1600200" cy="5562600"/>
        </p:xfrm>
        <a:graphic>
          <a:graphicData uri="http://schemas.openxmlformats.org/drawingml/2006/table">
            <a:tbl>
              <a:tblPr>
                <a:tableStyleId>{5C22544A-7EE6-4342-B048-85BDC9FD1C3A}</a:tableStyleId>
              </a:tblPr>
              <a:tblGrid>
                <a:gridCol w="1600200"/>
              </a:tblGrid>
              <a:tr h="111252">
                <a:tc>
                  <a:txBody>
                    <a:bodyPr/>
                    <a:lstStyle/>
                    <a:p>
                      <a:pPr algn="ctr" fontAlgn="b"/>
                      <a:r>
                        <a:rPr lang="en-US" sz="500" u="none" strike="noStrike" dirty="0">
                          <a:effectLst/>
                        </a:rPr>
                        <a:t>Sequoyah High School</a:t>
                      </a:r>
                      <a:endParaRPr lang="en-US" sz="500" b="0" i="0" u="none" strike="noStrike" dirty="0">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Shiloh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Sol C. Johnson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South Forsyth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South Paulding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Southeast Bulloch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Southwest Dekalb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Spalding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Sprayberry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Starr's Mill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Statesboro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Stephens County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Stephenson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Stockbridge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Stone Mountain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Strong Rock Chrisitan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Tattnall County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Teach Charter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Temple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The Galloway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The Lovett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The Walker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The Weber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The Westfield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Thomas County Central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Thomasville High School Scholars Academy</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Tift County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Tri-Cities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Troup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Tucker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Union County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Union Grove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Valdosta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Veterans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Walton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Washington-Wilkes Comprehensive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Wesleyan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West Forsyth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West Laurens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Westlake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Westminster Schools</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Westminster Schools Of Augusta</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Westside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Wheeler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Whitefield Academy</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Whitewater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Woodland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Woodstock High School</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a:effectLst/>
                        </a:rPr>
                        <a:t>Woodward Academy</a:t>
                      </a:r>
                      <a:endParaRPr lang="en-US" sz="500" b="0" i="0" u="none" strike="noStrike">
                        <a:solidFill>
                          <a:srgbClr val="000000"/>
                        </a:solidFill>
                        <a:effectLst/>
                        <a:latin typeface="Calibri"/>
                      </a:endParaRPr>
                    </a:p>
                  </a:txBody>
                  <a:tcPr marL="4745" marR="4745" marT="4745" marB="0" anchor="b">
                    <a:solidFill>
                      <a:schemeClr val="bg1"/>
                    </a:solidFill>
                  </a:tcPr>
                </a:tc>
              </a:tr>
              <a:tr h="111252">
                <a:tc>
                  <a:txBody>
                    <a:bodyPr/>
                    <a:lstStyle/>
                    <a:p>
                      <a:pPr algn="ctr" fontAlgn="b"/>
                      <a:r>
                        <a:rPr lang="en-US" sz="500" u="none" strike="noStrike" dirty="0">
                          <a:effectLst/>
                        </a:rPr>
                        <a:t>Yeshiva Atlanta High School</a:t>
                      </a:r>
                      <a:endParaRPr lang="en-US" sz="500" b="0" i="0" u="none" strike="noStrike" dirty="0">
                        <a:solidFill>
                          <a:srgbClr val="000000"/>
                        </a:solidFill>
                        <a:effectLst/>
                        <a:latin typeface="Calibri"/>
                      </a:endParaRPr>
                    </a:p>
                  </a:txBody>
                  <a:tcPr marL="4745" marR="4745" marT="4745" marB="0" anchor="b">
                    <a:solidFill>
                      <a:schemeClr val="bg1"/>
                    </a:solidFill>
                  </a:tcPr>
                </a:tc>
              </a:tr>
            </a:tbl>
          </a:graphicData>
        </a:graphic>
      </p:graphicFrame>
    </p:spTree>
    <p:extLst>
      <p:ext uri="{BB962C8B-B14F-4D97-AF65-F5344CB8AC3E}">
        <p14:creationId xmlns:p14="http://schemas.microsoft.com/office/powerpoint/2010/main" val="29368011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 Challenges with the Prior AP </a:t>
            </a:r>
            <a:r>
              <a:rPr lang="en-US" dirty="0"/>
              <a:t>U.S. </a:t>
            </a:r>
            <a:r>
              <a:rPr lang="en-US" dirty="0" smtClean="0"/>
              <a:t>History Program</a:t>
            </a:r>
            <a:endParaRPr lang="en-US" dirty="0"/>
          </a:p>
        </p:txBody>
      </p:sp>
      <p:sp>
        <p:nvSpPr>
          <p:cNvPr id="3" name="Content Placeholder 2"/>
          <p:cNvSpPr>
            <a:spLocks noGrp="1"/>
          </p:cNvSpPr>
          <p:nvPr>
            <p:ph sz="quarter" idx="11"/>
          </p:nvPr>
        </p:nvSpPr>
        <p:spPr>
          <a:xfrm>
            <a:off x="381000" y="1143000"/>
            <a:ext cx="8534400" cy="5410200"/>
          </a:xfrm>
        </p:spPr>
        <p:txBody>
          <a:bodyPr>
            <a:normAutofit/>
          </a:bodyPr>
          <a:lstStyle/>
          <a:p>
            <a:pPr marL="0" indent="0"/>
            <a:r>
              <a:rPr lang="en-US" dirty="0" smtClean="0">
                <a:solidFill>
                  <a:srgbClr val="009BD2"/>
                </a:solidFill>
              </a:rPr>
              <a:t>Challenge 1: 	</a:t>
            </a:r>
            <a:r>
              <a:rPr lang="en-US" dirty="0" smtClean="0"/>
              <a:t>Only </a:t>
            </a:r>
            <a:r>
              <a:rPr lang="en-US" dirty="0"/>
              <a:t>one of the test questions asked students to read and </a:t>
            </a:r>
            <a:r>
              <a:rPr lang="en-US" dirty="0" smtClean="0"/>
              <a:t>			understand </a:t>
            </a:r>
            <a:r>
              <a:rPr lang="en-US" dirty="0"/>
              <a:t>historical documents, and the average score on </a:t>
            </a:r>
            <a:r>
              <a:rPr lang="en-US" dirty="0" smtClean="0"/>
              <a:t>			that question </a:t>
            </a:r>
            <a:r>
              <a:rPr lang="en-US" dirty="0"/>
              <a:t>was 37%.</a:t>
            </a:r>
          </a:p>
          <a:p>
            <a:pPr marL="519113" lvl="2" indent="-285750"/>
            <a:endParaRPr lang="en-US" dirty="0" smtClean="0"/>
          </a:p>
          <a:p>
            <a:pPr marL="519113" lvl="2" indent="-285750"/>
            <a:endParaRPr lang="en-US" dirty="0" smtClean="0"/>
          </a:p>
          <a:p>
            <a:pPr marL="519113" lvl="2" indent="-285750"/>
            <a:endParaRPr lang="en-US" dirty="0" smtClean="0"/>
          </a:p>
          <a:p>
            <a:pPr marL="519113" lvl="2" indent="-285750"/>
            <a:endParaRPr lang="en-US" dirty="0"/>
          </a:p>
          <a:p>
            <a:pPr marL="233363" lvl="2" indent="0">
              <a:buNone/>
            </a:pPr>
            <a:endParaRPr lang="en-US" dirty="0"/>
          </a:p>
          <a:p>
            <a:pPr marL="0" indent="0"/>
            <a:endParaRPr lang="en-US" sz="2400" dirty="0"/>
          </a:p>
          <a:p>
            <a:pPr>
              <a:buFont typeface="Wingdings" panose="05000000000000000000" pitchFamily="2" charset="2"/>
              <a:buChar char="ü"/>
            </a:pPr>
            <a:endParaRPr lang="en-US" sz="2400" dirty="0" smtClean="0"/>
          </a:p>
          <a:p>
            <a:pPr>
              <a:buFont typeface="Wingdings" panose="05000000000000000000" pitchFamily="2" charset="2"/>
              <a:buChar char="ü"/>
            </a:pPr>
            <a:endParaRPr lang="en-US" sz="2400" dirty="0" smtClean="0"/>
          </a:p>
          <a:p>
            <a:endParaRPr lang="en-US" sz="2400" dirty="0"/>
          </a:p>
          <a:p>
            <a:endParaRPr lang="en-US" sz="2400" dirty="0"/>
          </a:p>
          <a:p>
            <a:endParaRPr lang="en-US" sz="2400" dirty="0" smtClean="0"/>
          </a:p>
          <a:p>
            <a:endParaRPr lang="en-US" sz="2400" dirty="0"/>
          </a:p>
          <a:p>
            <a:endParaRPr lang="en-US" sz="2400" dirty="0" smtClean="0"/>
          </a:p>
        </p:txBody>
      </p:sp>
      <p:sp>
        <p:nvSpPr>
          <p:cNvPr id="4" name="Slide Number Placeholder 3"/>
          <p:cNvSpPr>
            <a:spLocks noGrp="1"/>
          </p:cNvSpPr>
          <p:nvPr>
            <p:ph type="sldNum" sz="quarter" idx="13"/>
          </p:nvPr>
        </p:nvSpPr>
        <p:spPr/>
        <p:txBody>
          <a:bodyPr/>
          <a:lstStyle/>
          <a:p>
            <a:pPr>
              <a:defRPr/>
            </a:pPr>
            <a:fld id="{480BACB8-076B-451A-BEBA-34F3553FA4BC}" type="slidenum">
              <a:rPr lang="en-US" smtClean="0">
                <a:solidFill>
                  <a:srgbClr val="005581"/>
                </a:solidFill>
              </a:rPr>
              <a:pPr>
                <a:defRPr/>
              </a:pPr>
              <a:t>6</a:t>
            </a:fld>
            <a:endParaRPr lang="en-US" dirty="0">
              <a:solidFill>
                <a:srgbClr val="005581"/>
              </a:solidFill>
            </a:endParaRPr>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2280705"/>
            <a:ext cx="3332526" cy="4127786"/>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sp>
        <p:nvSpPr>
          <p:cNvPr id="6" name="TextBox 5"/>
          <p:cNvSpPr txBox="1"/>
          <p:nvPr/>
        </p:nvSpPr>
        <p:spPr>
          <a:xfrm>
            <a:off x="4246927" y="2295219"/>
            <a:ext cx="4443502" cy="4216539"/>
          </a:xfrm>
          <a:prstGeom prst="rect">
            <a:avLst/>
          </a:prstGeom>
          <a:noFill/>
          <a:ln>
            <a:solidFill>
              <a:schemeClr val="accent2"/>
            </a:solidFill>
          </a:ln>
        </p:spPr>
        <p:txBody>
          <a:bodyPr wrap="square" lIns="0" tIns="0" rIns="0" bIns="0" rtlCol="0">
            <a:spAutoFit/>
          </a:bodyPr>
          <a:lstStyle/>
          <a:p>
            <a:pPr marL="58738" lvl="2">
              <a:buClr>
                <a:schemeClr val="accent2"/>
              </a:buClr>
            </a:pPr>
            <a:r>
              <a:rPr lang="en-US" sz="1600" b="1" dirty="0" smtClean="0">
                <a:solidFill>
                  <a:schemeClr val="bg2"/>
                </a:solidFill>
                <a:latin typeface="+mn-lt"/>
              </a:rPr>
              <a:t>Challenges with the previous exam:</a:t>
            </a:r>
          </a:p>
          <a:p>
            <a:pPr marL="58738" lvl="2">
              <a:buClr>
                <a:schemeClr val="accent2"/>
              </a:buClr>
            </a:pPr>
            <a:endParaRPr lang="en-US" sz="1600" b="1" dirty="0">
              <a:solidFill>
                <a:schemeClr val="bg2"/>
              </a:solidFill>
              <a:latin typeface="+mn-lt"/>
            </a:endParaRPr>
          </a:p>
          <a:p>
            <a:pPr marL="401638" lvl="2" indent="-285750">
              <a:buClr>
                <a:schemeClr val="accent2"/>
              </a:buClr>
              <a:buFont typeface="Arial" panose="020B0604020202020204" pitchFamily="34" charset="0"/>
              <a:buChar char="•"/>
            </a:pPr>
            <a:r>
              <a:rPr lang="en-US" sz="1600" b="1" dirty="0" smtClean="0">
                <a:solidFill>
                  <a:schemeClr val="bg2"/>
                </a:solidFill>
                <a:latin typeface="+mn-lt"/>
              </a:rPr>
              <a:t>The</a:t>
            </a:r>
            <a:r>
              <a:rPr lang="en-US" sz="1600" dirty="0" smtClean="0">
                <a:solidFill>
                  <a:schemeClr val="bg2"/>
                </a:solidFill>
                <a:latin typeface="+mn-lt"/>
              </a:rPr>
              <a:t> </a:t>
            </a:r>
            <a:r>
              <a:rPr lang="en-US" sz="1600" b="1" dirty="0">
                <a:solidFill>
                  <a:schemeClr val="bg2"/>
                </a:solidFill>
                <a:latin typeface="+mn-lt"/>
              </a:rPr>
              <a:t>exam’s multiple-choice questions only tested recall</a:t>
            </a:r>
            <a:r>
              <a:rPr lang="en-US" sz="1600" dirty="0">
                <a:solidFill>
                  <a:schemeClr val="bg2"/>
                </a:solidFill>
                <a:latin typeface="+mn-lt"/>
              </a:rPr>
              <a:t>, </a:t>
            </a:r>
            <a:r>
              <a:rPr lang="en-US" sz="1600" dirty="0" smtClean="0">
                <a:solidFill>
                  <a:schemeClr val="bg2"/>
                </a:solidFill>
                <a:latin typeface="+mn-lt"/>
              </a:rPr>
              <a:t>and </a:t>
            </a:r>
            <a:r>
              <a:rPr lang="en-US" sz="1600" dirty="0">
                <a:solidFill>
                  <a:schemeClr val="bg2"/>
                </a:solidFill>
                <a:latin typeface="+mn-lt"/>
              </a:rPr>
              <a:t>did not test a student’s ability to understand and analyze the founding documents of American history and the great conversation they inspired across the centuries. </a:t>
            </a:r>
            <a:endParaRPr lang="en-US" sz="1600" dirty="0" smtClean="0">
              <a:solidFill>
                <a:schemeClr val="bg2"/>
              </a:solidFill>
              <a:latin typeface="+mn-lt"/>
            </a:endParaRPr>
          </a:p>
          <a:p>
            <a:pPr marL="115888" lvl="2">
              <a:buClr>
                <a:schemeClr val="accent2"/>
              </a:buClr>
            </a:pPr>
            <a:endParaRPr lang="en-US" sz="1600" dirty="0" smtClean="0">
              <a:solidFill>
                <a:schemeClr val="bg2"/>
              </a:solidFill>
              <a:latin typeface="+mn-lt"/>
            </a:endParaRPr>
          </a:p>
          <a:p>
            <a:pPr marL="401638" lvl="2" indent="-285750">
              <a:buClr>
                <a:schemeClr val="accent2"/>
              </a:buClr>
              <a:buFont typeface="Arial" panose="020B0604020202020204" pitchFamily="34" charset="0"/>
              <a:buChar char="•"/>
            </a:pPr>
            <a:r>
              <a:rPr lang="en-US" sz="1600" b="1" dirty="0" smtClean="0">
                <a:solidFill>
                  <a:schemeClr val="bg2"/>
                </a:solidFill>
                <a:latin typeface="+mn-lt"/>
              </a:rPr>
              <a:t>Teachers </a:t>
            </a:r>
            <a:r>
              <a:rPr lang="en-US" sz="1600" b="1" dirty="0">
                <a:solidFill>
                  <a:schemeClr val="bg2"/>
                </a:solidFill>
                <a:latin typeface="+mn-lt"/>
              </a:rPr>
              <a:t>and students felt pressure to race through history, </a:t>
            </a:r>
            <a:r>
              <a:rPr lang="en-US" sz="1600" dirty="0">
                <a:solidFill>
                  <a:schemeClr val="bg2"/>
                </a:solidFill>
                <a:latin typeface="+mn-lt"/>
              </a:rPr>
              <a:t>cramming every fact that could show up in a multiple-choice </a:t>
            </a:r>
            <a:r>
              <a:rPr lang="en-US" sz="1600" dirty="0" smtClean="0">
                <a:solidFill>
                  <a:schemeClr val="bg2"/>
                </a:solidFill>
                <a:latin typeface="+mn-lt"/>
              </a:rPr>
              <a:t>question.</a:t>
            </a:r>
          </a:p>
          <a:p>
            <a:pPr marL="401638" lvl="2" indent="-285750">
              <a:buClr>
                <a:schemeClr val="accent2"/>
              </a:buClr>
              <a:buFont typeface="Arial" panose="020B0604020202020204" pitchFamily="34" charset="0"/>
              <a:buChar char="•"/>
            </a:pPr>
            <a:endParaRPr lang="en-US" sz="1600" b="1" dirty="0">
              <a:solidFill>
                <a:schemeClr val="bg2"/>
              </a:solidFill>
              <a:latin typeface="+mn-lt"/>
            </a:endParaRPr>
          </a:p>
          <a:p>
            <a:pPr marL="401638" lvl="2" indent="-285750">
              <a:buClr>
                <a:schemeClr val="accent2"/>
              </a:buClr>
              <a:buFont typeface="Arial" panose="020B0604020202020204" pitchFamily="34" charset="0"/>
              <a:buChar char="•"/>
            </a:pPr>
            <a:r>
              <a:rPr lang="en-US" sz="1600" b="1" dirty="0" smtClean="0">
                <a:solidFill>
                  <a:schemeClr val="bg2"/>
                </a:solidFill>
                <a:latin typeface="+mn-lt"/>
              </a:rPr>
              <a:t>Teachers </a:t>
            </a:r>
            <a:r>
              <a:rPr lang="en-US" sz="1600" b="1" dirty="0">
                <a:solidFill>
                  <a:schemeClr val="bg2"/>
                </a:solidFill>
                <a:latin typeface="+mn-lt"/>
              </a:rPr>
              <a:t>and students felt they did not have time to slow down </a:t>
            </a:r>
            <a:r>
              <a:rPr lang="en-US" sz="1600" dirty="0">
                <a:solidFill>
                  <a:schemeClr val="bg2"/>
                </a:solidFill>
                <a:latin typeface="+mn-lt"/>
              </a:rPr>
              <a:t>and develop a rich appreciation for these profound and pioneering documents.</a:t>
            </a:r>
          </a:p>
          <a:p>
            <a:endParaRPr lang="en-US" dirty="0" err="1" smtClean="0">
              <a:solidFill>
                <a:schemeClr val="tx2"/>
              </a:solidFill>
            </a:endParaRPr>
          </a:p>
        </p:txBody>
      </p:sp>
    </p:spTree>
    <p:extLst>
      <p:ext uri="{BB962C8B-B14F-4D97-AF65-F5344CB8AC3E}">
        <p14:creationId xmlns:p14="http://schemas.microsoft.com/office/powerpoint/2010/main" val="30534060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 Challenges with the Prior AP </a:t>
            </a:r>
            <a:r>
              <a:rPr lang="en-US" dirty="0"/>
              <a:t>U.S. </a:t>
            </a:r>
            <a:r>
              <a:rPr lang="en-US" dirty="0" smtClean="0"/>
              <a:t>History Program</a:t>
            </a:r>
            <a:endParaRPr lang="en-US" dirty="0"/>
          </a:p>
        </p:txBody>
      </p:sp>
      <p:sp>
        <p:nvSpPr>
          <p:cNvPr id="3" name="Content Placeholder 2"/>
          <p:cNvSpPr>
            <a:spLocks noGrp="1"/>
          </p:cNvSpPr>
          <p:nvPr>
            <p:ph sz="quarter" idx="11"/>
          </p:nvPr>
        </p:nvSpPr>
        <p:spPr>
          <a:xfrm>
            <a:off x="304800" y="1143000"/>
            <a:ext cx="8458200" cy="5715000"/>
          </a:xfrm>
        </p:spPr>
        <p:txBody>
          <a:bodyPr>
            <a:normAutofit/>
          </a:bodyPr>
          <a:lstStyle/>
          <a:p>
            <a:pPr marL="0" indent="0"/>
            <a:r>
              <a:rPr lang="en-US" dirty="0" smtClean="0">
                <a:solidFill>
                  <a:srgbClr val="009BD2"/>
                </a:solidFill>
              </a:rPr>
              <a:t>Solution 1: 	</a:t>
            </a:r>
            <a:r>
              <a:rPr lang="en-US" dirty="0" smtClean="0"/>
              <a:t>The </a:t>
            </a:r>
            <a:r>
              <a:rPr lang="en-US" dirty="0"/>
              <a:t>80 multiple-choice questions have been replaced by 55 </a:t>
            </a:r>
            <a:r>
              <a:rPr lang="en-US" dirty="0" smtClean="0"/>
              <a:t>			questions </a:t>
            </a:r>
            <a:r>
              <a:rPr lang="en-US" dirty="0"/>
              <a:t>that require examination of historical </a:t>
            </a:r>
            <a:r>
              <a:rPr lang="en-US" dirty="0" smtClean="0"/>
              <a:t>documents.</a:t>
            </a:r>
            <a:endParaRPr lang="en-US" dirty="0"/>
          </a:p>
          <a:p>
            <a:pPr marL="0" indent="0"/>
            <a:endParaRPr lang="en-US" dirty="0" smtClean="0"/>
          </a:p>
          <a:p>
            <a:pPr marL="233363" lvl="2" indent="0">
              <a:buNone/>
            </a:pPr>
            <a:endParaRPr lang="en-US" dirty="0"/>
          </a:p>
          <a:p>
            <a:pPr marL="0" indent="0"/>
            <a:endParaRPr lang="en-US" sz="2400" dirty="0"/>
          </a:p>
          <a:p>
            <a:pPr>
              <a:buFont typeface="Wingdings" panose="05000000000000000000" pitchFamily="2" charset="2"/>
              <a:buChar char="ü"/>
            </a:pPr>
            <a:endParaRPr lang="en-US" sz="2400" dirty="0" smtClean="0"/>
          </a:p>
          <a:p>
            <a:pPr>
              <a:buFont typeface="Wingdings" panose="05000000000000000000" pitchFamily="2" charset="2"/>
              <a:buChar char="ü"/>
            </a:pPr>
            <a:endParaRPr lang="en-US" sz="2400" dirty="0" smtClean="0"/>
          </a:p>
          <a:p>
            <a:endParaRPr lang="en-US" sz="2400" dirty="0"/>
          </a:p>
          <a:p>
            <a:endParaRPr lang="en-US" sz="2400" dirty="0"/>
          </a:p>
          <a:p>
            <a:endParaRPr lang="en-US" sz="2400" dirty="0" smtClean="0"/>
          </a:p>
          <a:p>
            <a:endParaRPr lang="en-US" sz="2400" dirty="0"/>
          </a:p>
          <a:p>
            <a:endParaRPr lang="en-US" sz="2400" dirty="0" smtClean="0"/>
          </a:p>
        </p:txBody>
      </p:sp>
      <p:sp>
        <p:nvSpPr>
          <p:cNvPr id="4" name="Slide Number Placeholder 3"/>
          <p:cNvSpPr>
            <a:spLocks noGrp="1"/>
          </p:cNvSpPr>
          <p:nvPr>
            <p:ph type="sldNum" sz="quarter" idx="13"/>
          </p:nvPr>
        </p:nvSpPr>
        <p:spPr/>
        <p:txBody>
          <a:bodyPr/>
          <a:lstStyle/>
          <a:p>
            <a:pPr>
              <a:defRPr/>
            </a:pPr>
            <a:fld id="{480BACB8-076B-451A-BEBA-34F3553FA4BC}" type="slidenum">
              <a:rPr lang="en-US" smtClean="0">
                <a:solidFill>
                  <a:srgbClr val="005581"/>
                </a:solidFill>
              </a:rPr>
              <a:pPr>
                <a:defRPr/>
              </a:pPr>
              <a:t>7</a:t>
            </a:fld>
            <a:endParaRPr lang="en-US" dirty="0">
              <a:solidFill>
                <a:srgbClr val="005581"/>
              </a:solidFill>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1905000"/>
            <a:ext cx="5540436" cy="4703910"/>
          </a:xfrm>
          <a:prstGeom prst="rect">
            <a:avLst/>
          </a:prstGeom>
          <a:noFill/>
          <a:ln w="9525">
            <a:solidFill>
              <a:schemeClr val="accent2"/>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5967555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 Challenges with the Prior AP </a:t>
            </a:r>
            <a:r>
              <a:rPr lang="en-US" dirty="0"/>
              <a:t>U.S. </a:t>
            </a:r>
            <a:r>
              <a:rPr lang="en-US" dirty="0" smtClean="0"/>
              <a:t>History Program</a:t>
            </a:r>
            <a:endParaRPr lang="en-US" dirty="0"/>
          </a:p>
        </p:txBody>
      </p:sp>
      <p:sp>
        <p:nvSpPr>
          <p:cNvPr id="3" name="Content Placeholder 2"/>
          <p:cNvSpPr>
            <a:spLocks noGrp="1"/>
          </p:cNvSpPr>
          <p:nvPr>
            <p:ph sz="quarter" idx="11"/>
          </p:nvPr>
        </p:nvSpPr>
        <p:spPr>
          <a:xfrm>
            <a:off x="304800" y="1143000"/>
            <a:ext cx="8458200" cy="5715000"/>
          </a:xfrm>
        </p:spPr>
        <p:txBody>
          <a:bodyPr>
            <a:normAutofit/>
          </a:bodyPr>
          <a:lstStyle/>
          <a:p>
            <a:pPr marL="0" indent="0"/>
            <a:r>
              <a:rPr lang="en-US" sz="2400" dirty="0" smtClean="0">
                <a:solidFill>
                  <a:srgbClr val="009BD2"/>
                </a:solidFill>
              </a:rPr>
              <a:t>Challenge 2: </a:t>
            </a:r>
            <a:r>
              <a:rPr lang="en-US" sz="2200" dirty="0" smtClean="0">
                <a:solidFill>
                  <a:srgbClr val="009BD2"/>
                </a:solidFill>
              </a:rPr>
              <a:t>	</a:t>
            </a:r>
            <a:r>
              <a:rPr lang="en-US" sz="2200" dirty="0" smtClean="0"/>
              <a:t>The </a:t>
            </a:r>
            <a:r>
              <a:rPr lang="en-US" sz="2200" dirty="0"/>
              <a:t>brief AP topic outline left teachers confused </a:t>
            </a:r>
            <a:r>
              <a:rPr lang="en-US" sz="2200" dirty="0" smtClean="0"/>
              <a:t>about 			what topics </a:t>
            </a:r>
            <a:r>
              <a:rPr lang="en-US" sz="2200" dirty="0"/>
              <a:t>might actually be on the AP </a:t>
            </a:r>
            <a:r>
              <a:rPr lang="en-US" sz="2200" dirty="0" smtClean="0"/>
              <a:t>Exam</a:t>
            </a:r>
            <a:r>
              <a:rPr lang="en-US" sz="2200" dirty="0"/>
              <a:t>.</a:t>
            </a:r>
          </a:p>
          <a:p>
            <a:endParaRPr lang="en-US" sz="2400" dirty="0" smtClean="0"/>
          </a:p>
          <a:p>
            <a:endParaRPr lang="en-US" sz="2400" dirty="0" smtClean="0"/>
          </a:p>
          <a:p>
            <a:endParaRPr lang="en-US" sz="2400" dirty="0"/>
          </a:p>
          <a:p>
            <a:endParaRPr lang="en-US" sz="2400" dirty="0" smtClean="0"/>
          </a:p>
        </p:txBody>
      </p:sp>
      <p:sp>
        <p:nvSpPr>
          <p:cNvPr id="4" name="Slide Number Placeholder 3"/>
          <p:cNvSpPr>
            <a:spLocks noGrp="1"/>
          </p:cNvSpPr>
          <p:nvPr>
            <p:ph type="sldNum" sz="quarter" idx="13"/>
          </p:nvPr>
        </p:nvSpPr>
        <p:spPr/>
        <p:txBody>
          <a:bodyPr/>
          <a:lstStyle/>
          <a:p>
            <a:pPr>
              <a:defRPr/>
            </a:pPr>
            <a:fld id="{480BACB8-076B-451A-BEBA-34F3553FA4BC}" type="slidenum">
              <a:rPr lang="en-US" smtClean="0">
                <a:solidFill>
                  <a:srgbClr val="005581"/>
                </a:solidFill>
              </a:rPr>
              <a:pPr>
                <a:defRPr/>
              </a:pPr>
              <a:t>8</a:t>
            </a:fld>
            <a:endParaRPr lang="en-US" dirty="0">
              <a:solidFill>
                <a:srgbClr val="005581"/>
              </a:solidFill>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981199"/>
            <a:ext cx="4978296" cy="45043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5279467" y="2489200"/>
            <a:ext cx="3556104" cy="2954655"/>
          </a:xfrm>
          <a:prstGeom prst="rect">
            <a:avLst/>
          </a:prstGeom>
          <a:noFill/>
          <a:ln>
            <a:solidFill>
              <a:schemeClr val="accent2"/>
            </a:solidFill>
          </a:ln>
        </p:spPr>
        <p:txBody>
          <a:bodyPr wrap="square" lIns="0" tIns="0" rIns="0" bIns="0" rtlCol="0">
            <a:spAutoFit/>
          </a:bodyPr>
          <a:lstStyle/>
          <a:p>
            <a:pPr indent="169863"/>
            <a:r>
              <a:rPr lang="en-US" sz="1600" b="1" dirty="0" smtClean="0">
                <a:solidFill>
                  <a:schemeClr val="bg2"/>
                </a:solidFill>
                <a:latin typeface="+mn-lt"/>
              </a:rPr>
              <a:t>The previous framework:</a:t>
            </a:r>
          </a:p>
          <a:p>
            <a:endParaRPr lang="en-US" sz="1600" b="1" dirty="0">
              <a:solidFill>
                <a:schemeClr val="bg2"/>
              </a:solidFill>
              <a:latin typeface="+mn-lt"/>
            </a:endParaRPr>
          </a:p>
          <a:p>
            <a:pPr marL="285750" indent="-115888" defTabSz="801688">
              <a:buFont typeface="Arial" panose="020B0604020202020204" pitchFamily="34" charset="0"/>
              <a:buChar char="•"/>
              <a:tabLst>
                <a:tab pos="2630488" algn="l"/>
              </a:tabLst>
            </a:pPr>
            <a:r>
              <a:rPr lang="en-US" sz="1600" dirty="0" smtClean="0">
                <a:solidFill>
                  <a:schemeClr val="bg2"/>
                </a:solidFill>
                <a:latin typeface="+mn-lt"/>
              </a:rPr>
              <a:t>Put teachers in the position of covering large amounts of content that may not be required by their state, such as “gender, race, and ethnicity in the far West” and “Environmental impacts of western settlement.”</a:t>
            </a:r>
          </a:p>
          <a:p>
            <a:pPr marL="285750" indent="-115888" defTabSz="801688">
              <a:buFontTx/>
              <a:buChar char="-"/>
              <a:tabLst>
                <a:tab pos="2630488" algn="l"/>
              </a:tabLst>
            </a:pPr>
            <a:endParaRPr lang="en-US" sz="1600" dirty="0">
              <a:solidFill>
                <a:schemeClr val="bg2"/>
              </a:solidFill>
              <a:latin typeface="+mn-lt"/>
            </a:endParaRPr>
          </a:p>
          <a:p>
            <a:pPr marL="285750" indent="-115888" defTabSz="801688">
              <a:buFont typeface="Arial" panose="020B0604020202020204" pitchFamily="34" charset="0"/>
              <a:buChar char="•"/>
              <a:tabLst>
                <a:tab pos="2630488" algn="l"/>
              </a:tabLst>
            </a:pPr>
            <a:r>
              <a:rPr lang="en-US" sz="1600" dirty="0" smtClean="0">
                <a:solidFill>
                  <a:schemeClr val="bg2"/>
                </a:solidFill>
                <a:latin typeface="+mn-lt"/>
              </a:rPr>
              <a:t>Placed no limitations on what college professors chose to include in the AP Exam.</a:t>
            </a:r>
          </a:p>
        </p:txBody>
      </p:sp>
    </p:spTree>
    <p:extLst>
      <p:ext uri="{BB962C8B-B14F-4D97-AF65-F5344CB8AC3E}">
        <p14:creationId xmlns:p14="http://schemas.microsoft.com/office/powerpoint/2010/main" val="38356586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52400" y="2971800"/>
            <a:ext cx="8839200" cy="3425011"/>
          </a:xfrm>
          <a:prstGeom prst="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Two Challenges with the Prior the </a:t>
            </a:r>
            <a:r>
              <a:rPr lang="en-US" dirty="0"/>
              <a:t>AP U.S. </a:t>
            </a:r>
            <a:r>
              <a:rPr lang="en-US" dirty="0" smtClean="0"/>
              <a:t>History Program</a:t>
            </a:r>
            <a:endParaRPr lang="en-US" dirty="0"/>
          </a:p>
        </p:txBody>
      </p:sp>
      <p:sp>
        <p:nvSpPr>
          <p:cNvPr id="3" name="Content Placeholder 2"/>
          <p:cNvSpPr>
            <a:spLocks noGrp="1"/>
          </p:cNvSpPr>
          <p:nvPr>
            <p:ph sz="quarter" idx="11"/>
          </p:nvPr>
        </p:nvSpPr>
        <p:spPr>
          <a:xfrm>
            <a:off x="152400" y="990600"/>
            <a:ext cx="8839200" cy="1752600"/>
          </a:xfrm>
        </p:spPr>
        <p:txBody>
          <a:bodyPr>
            <a:normAutofit/>
          </a:bodyPr>
          <a:lstStyle/>
          <a:p>
            <a:pPr marL="53975" indent="0">
              <a:spcBef>
                <a:spcPts val="0"/>
              </a:spcBef>
            </a:pPr>
            <a:r>
              <a:rPr lang="en-US" sz="2600" dirty="0" smtClean="0">
                <a:solidFill>
                  <a:srgbClr val="009BD2"/>
                </a:solidFill>
              </a:rPr>
              <a:t>Solution 2</a:t>
            </a:r>
            <a:r>
              <a:rPr lang="en-US" sz="2600" dirty="0">
                <a:solidFill>
                  <a:srgbClr val="009BD2"/>
                </a:solidFill>
              </a:rPr>
              <a:t>: </a:t>
            </a:r>
            <a:r>
              <a:rPr lang="en-US" sz="2600" dirty="0" smtClean="0">
                <a:solidFill>
                  <a:srgbClr val="009BD2"/>
                </a:solidFill>
              </a:rPr>
              <a:t> </a:t>
            </a:r>
            <a:r>
              <a:rPr lang="en-US" sz="1900" dirty="0" smtClean="0">
                <a:solidFill>
                  <a:srgbClr val="009BD2"/>
                </a:solidFill>
              </a:rPr>
              <a:t>	</a:t>
            </a:r>
            <a:r>
              <a:rPr lang="en-US" sz="2200" dirty="0" smtClean="0"/>
              <a:t>AP asked </a:t>
            </a:r>
            <a:r>
              <a:rPr lang="en-US" sz="2200" dirty="0"/>
              <a:t>colleges to prioritize which concepts are truly </a:t>
            </a:r>
            <a:r>
              <a:rPr lang="en-US" sz="2200" dirty="0" smtClean="0"/>
              <a:t>		essential </a:t>
            </a:r>
            <a:r>
              <a:rPr lang="en-US" sz="2200" dirty="0"/>
              <a:t>for </a:t>
            </a:r>
            <a:r>
              <a:rPr lang="en-US" sz="2200" dirty="0" smtClean="0"/>
              <a:t>granting </a:t>
            </a:r>
            <a:r>
              <a:rPr lang="en-US" sz="2200" dirty="0"/>
              <a:t>college credit and advanced standing </a:t>
            </a:r>
            <a:r>
              <a:rPr lang="en-US" sz="2200" dirty="0" smtClean="0"/>
              <a:t>		to </a:t>
            </a:r>
            <a:r>
              <a:rPr lang="en-US" sz="2200" dirty="0"/>
              <a:t>incoming students; </a:t>
            </a:r>
            <a:r>
              <a:rPr lang="en-US" sz="2200" dirty="0" smtClean="0"/>
              <a:t>then</a:t>
            </a:r>
            <a:r>
              <a:rPr lang="en-US" sz="2200" dirty="0"/>
              <a:t>, for the first time ever, the AP </a:t>
            </a:r>
            <a:r>
              <a:rPr lang="en-US" sz="2200" dirty="0" smtClean="0"/>
              <a:t>		Program </a:t>
            </a:r>
            <a:r>
              <a:rPr lang="en-US" sz="2200" dirty="0"/>
              <a:t>provided that </a:t>
            </a:r>
            <a:r>
              <a:rPr lang="en-US" sz="2200" dirty="0" smtClean="0"/>
              <a:t>transparency to </a:t>
            </a:r>
            <a:r>
              <a:rPr lang="en-US" sz="2200" dirty="0"/>
              <a:t>the teaching </a:t>
            </a:r>
            <a:r>
              <a:rPr lang="en-US" sz="2200" dirty="0" smtClean="0"/>
              <a:t>			community </a:t>
            </a:r>
            <a:r>
              <a:rPr lang="en-US" sz="2200" dirty="0"/>
              <a:t>by publishing that </a:t>
            </a:r>
            <a:r>
              <a:rPr lang="en-US" sz="2200" dirty="0" smtClean="0"/>
              <a:t>50-page concept </a:t>
            </a:r>
            <a:r>
              <a:rPr lang="en-US" sz="2200" dirty="0"/>
              <a:t>outline</a:t>
            </a:r>
            <a:r>
              <a:rPr lang="en-US" sz="2200" dirty="0" smtClean="0"/>
              <a:t>. </a:t>
            </a:r>
          </a:p>
          <a:p>
            <a:pPr marL="53975" indent="0">
              <a:spcBef>
                <a:spcPts val="0"/>
              </a:spcBef>
            </a:pPr>
            <a:endParaRPr lang="en-US" sz="2200" dirty="0" smtClean="0"/>
          </a:p>
          <a:p>
            <a:pPr marL="344488" indent="-342900">
              <a:buFont typeface="Arial" panose="020B0604020202020204" pitchFamily="34" charset="0"/>
              <a:buChar char="•"/>
            </a:pPr>
            <a:endParaRPr lang="en-US" sz="2400" dirty="0" smtClean="0"/>
          </a:p>
        </p:txBody>
      </p:sp>
      <p:sp>
        <p:nvSpPr>
          <p:cNvPr id="4" name="Slide Number Placeholder 3"/>
          <p:cNvSpPr>
            <a:spLocks noGrp="1"/>
          </p:cNvSpPr>
          <p:nvPr>
            <p:ph type="sldNum" sz="quarter" idx="13"/>
          </p:nvPr>
        </p:nvSpPr>
        <p:spPr/>
        <p:txBody>
          <a:bodyPr/>
          <a:lstStyle/>
          <a:p>
            <a:pPr>
              <a:defRPr/>
            </a:pPr>
            <a:fld id="{480BACB8-076B-451A-BEBA-34F3553FA4BC}" type="slidenum">
              <a:rPr lang="en-US" smtClean="0">
                <a:solidFill>
                  <a:srgbClr val="005581"/>
                </a:solidFill>
              </a:rPr>
              <a:pPr>
                <a:defRPr/>
              </a:pPr>
              <a:t>9</a:t>
            </a:fld>
            <a:endParaRPr lang="en-US" dirty="0">
              <a:solidFill>
                <a:srgbClr val="005581"/>
              </a:solidFill>
            </a:endParaRPr>
          </a:p>
        </p:txBody>
      </p:sp>
      <p:sp>
        <p:nvSpPr>
          <p:cNvPr id="5" name="TextBox 4"/>
          <p:cNvSpPr txBox="1"/>
          <p:nvPr/>
        </p:nvSpPr>
        <p:spPr>
          <a:xfrm>
            <a:off x="228600" y="3124200"/>
            <a:ext cx="4267200" cy="3354765"/>
          </a:xfrm>
          <a:prstGeom prst="rect">
            <a:avLst/>
          </a:prstGeom>
          <a:noFill/>
          <a:ln>
            <a:noFill/>
          </a:ln>
        </p:spPr>
        <p:txBody>
          <a:bodyPr wrap="square" lIns="0" tIns="0" rIns="0" bIns="0" rtlCol="0">
            <a:spAutoFit/>
          </a:bodyPr>
          <a:lstStyle/>
          <a:p>
            <a:pPr marL="53975" indent="0">
              <a:spcBef>
                <a:spcPts val="0"/>
              </a:spcBef>
            </a:pPr>
            <a:r>
              <a:rPr lang="en-US" b="1" dirty="0">
                <a:solidFill>
                  <a:schemeClr val="tx1">
                    <a:lumMod val="50000"/>
                    <a:lumOff val="50000"/>
                  </a:schemeClr>
                </a:solidFill>
                <a:latin typeface="+mn-lt"/>
              </a:rPr>
              <a:t>How was the concept outline developed? </a:t>
            </a:r>
          </a:p>
          <a:p>
            <a:pPr marL="53975" indent="0">
              <a:spcBef>
                <a:spcPts val="0"/>
              </a:spcBef>
            </a:pPr>
            <a:endParaRPr lang="en-US" sz="2200" dirty="0">
              <a:solidFill>
                <a:schemeClr val="tx1">
                  <a:lumMod val="50000"/>
                  <a:lumOff val="50000"/>
                </a:schemeClr>
              </a:solidFill>
              <a:latin typeface="+mn-lt"/>
            </a:endParaRPr>
          </a:p>
          <a:p>
            <a:pPr marL="287338" lvl="2" indent="-285750">
              <a:buClr>
                <a:schemeClr val="accent2"/>
              </a:buClr>
              <a:buFont typeface="Arial" panose="020B0604020202020204" pitchFamily="34" charset="0"/>
              <a:buChar char="•"/>
            </a:pPr>
            <a:r>
              <a:rPr lang="en-US" sz="1400" b="1" dirty="0">
                <a:solidFill>
                  <a:schemeClr val="tx1">
                    <a:lumMod val="50000"/>
                    <a:lumOff val="50000"/>
                  </a:schemeClr>
                </a:solidFill>
                <a:latin typeface="+mn-lt"/>
              </a:rPr>
              <a:t>College department chairs across the country agreed: </a:t>
            </a:r>
          </a:p>
          <a:p>
            <a:pPr marL="682625" lvl="4" indent="-285750">
              <a:buClr>
                <a:schemeClr val="accent2"/>
              </a:buClr>
            </a:pPr>
            <a:endParaRPr lang="en-US" sz="1400" b="1" dirty="0">
              <a:solidFill>
                <a:schemeClr val="tx1">
                  <a:lumMod val="50000"/>
                  <a:lumOff val="50000"/>
                </a:schemeClr>
              </a:solidFill>
              <a:latin typeface="+mn-lt"/>
            </a:endParaRPr>
          </a:p>
          <a:p>
            <a:pPr marL="396875" lvl="4">
              <a:buClr>
                <a:schemeClr val="accent2"/>
              </a:buClr>
            </a:pPr>
            <a:r>
              <a:rPr lang="en-US" sz="1200" b="1" dirty="0" smtClean="0">
                <a:solidFill>
                  <a:schemeClr val="tx1">
                    <a:lumMod val="50000"/>
                    <a:lumOff val="50000"/>
                  </a:schemeClr>
                </a:solidFill>
                <a:latin typeface="+mn-lt"/>
              </a:rPr>
              <a:t>- AP </a:t>
            </a:r>
            <a:r>
              <a:rPr lang="en-US" sz="1200" b="1" dirty="0">
                <a:solidFill>
                  <a:schemeClr val="tx1">
                    <a:lumMod val="50000"/>
                    <a:lumOff val="50000"/>
                  </a:schemeClr>
                </a:solidFill>
                <a:latin typeface="+mn-lt"/>
              </a:rPr>
              <a:t>teachers should have much more flexibility</a:t>
            </a:r>
            <a:r>
              <a:rPr lang="en-US" sz="1200" dirty="0">
                <a:solidFill>
                  <a:schemeClr val="tx1">
                    <a:lumMod val="50000"/>
                    <a:lumOff val="50000"/>
                  </a:schemeClr>
                </a:solidFill>
                <a:latin typeface="+mn-lt"/>
              </a:rPr>
              <a:t> than the old, vague topic outline allowed them</a:t>
            </a:r>
            <a:r>
              <a:rPr lang="en-US" sz="1200" dirty="0" smtClean="0">
                <a:solidFill>
                  <a:schemeClr val="tx1">
                    <a:lumMod val="50000"/>
                    <a:lumOff val="50000"/>
                  </a:schemeClr>
                </a:solidFill>
                <a:latin typeface="+mn-lt"/>
              </a:rPr>
              <a:t>.</a:t>
            </a:r>
            <a:br>
              <a:rPr lang="en-US" sz="1200" dirty="0" smtClean="0">
                <a:solidFill>
                  <a:schemeClr val="tx1">
                    <a:lumMod val="50000"/>
                    <a:lumOff val="50000"/>
                  </a:schemeClr>
                </a:solidFill>
                <a:latin typeface="+mn-lt"/>
              </a:rPr>
            </a:br>
            <a:r>
              <a:rPr lang="en-US" sz="1200" dirty="0" smtClean="0">
                <a:solidFill>
                  <a:schemeClr val="tx1">
                    <a:lumMod val="50000"/>
                    <a:lumOff val="50000"/>
                  </a:schemeClr>
                </a:solidFill>
                <a:latin typeface="+mn-lt"/>
              </a:rPr>
              <a:t/>
            </a:r>
            <a:br>
              <a:rPr lang="en-US" sz="1200" dirty="0" smtClean="0">
                <a:solidFill>
                  <a:schemeClr val="tx1">
                    <a:lumMod val="50000"/>
                    <a:lumOff val="50000"/>
                  </a:schemeClr>
                </a:solidFill>
                <a:latin typeface="+mn-lt"/>
              </a:rPr>
            </a:br>
            <a:r>
              <a:rPr lang="en-US" sz="1200" b="1" dirty="0" smtClean="0">
                <a:solidFill>
                  <a:schemeClr val="tx1">
                    <a:lumMod val="50000"/>
                    <a:lumOff val="50000"/>
                  </a:schemeClr>
                </a:solidFill>
                <a:latin typeface="+mn-lt"/>
              </a:rPr>
              <a:t>- to </a:t>
            </a:r>
            <a:r>
              <a:rPr lang="en-US" sz="1200" b="1" dirty="0">
                <a:solidFill>
                  <a:schemeClr val="tx1">
                    <a:lumMod val="50000"/>
                    <a:lumOff val="50000"/>
                  </a:schemeClr>
                </a:solidFill>
                <a:latin typeface="+mn-lt"/>
              </a:rPr>
              <a:t>prioritize key concepts that the AP course should include</a:t>
            </a:r>
            <a:r>
              <a:rPr lang="en-US" sz="1200" dirty="0">
                <a:solidFill>
                  <a:schemeClr val="tx1">
                    <a:lumMod val="50000"/>
                    <a:lumOff val="50000"/>
                  </a:schemeClr>
                </a:solidFill>
                <a:latin typeface="+mn-lt"/>
              </a:rPr>
              <a:t>, while also </a:t>
            </a:r>
            <a:r>
              <a:rPr lang="en-US" sz="1200" b="1" dirty="0">
                <a:solidFill>
                  <a:schemeClr val="tx1">
                    <a:lumMod val="50000"/>
                    <a:lumOff val="50000"/>
                  </a:schemeClr>
                </a:solidFill>
                <a:latin typeface="+mn-lt"/>
              </a:rPr>
              <a:t>agreeing that AP teachers should have flexibility to select the specific content </a:t>
            </a:r>
            <a:r>
              <a:rPr lang="en-US" sz="1200" dirty="0">
                <a:solidFill>
                  <a:schemeClr val="tx1">
                    <a:lumMod val="50000"/>
                    <a:lumOff val="50000"/>
                  </a:schemeClr>
                </a:solidFill>
                <a:latin typeface="+mn-lt"/>
              </a:rPr>
              <a:t>for investigating each of those concepts</a:t>
            </a:r>
            <a:r>
              <a:rPr lang="en-US" sz="1200" dirty="0" smtClean="0">
                <a:solidFill>
                  <a:schemeClr val="tx1">
                    <a:lumMod val="50000"/>
                    <a:lumOff val="50000"/>
                  </a:schemeClr>
                </a:solidFill>
                <a:latin typeface="+mn-lt"/>
              </a:rPr>
              <a:t>.</a:t>
            </a:r>
            <a:endParaRPr lang="en-US" sz="1200" dirty="0">
              <a:solidFill>
                <a:schemeClr val="tx1">
                  <a:lumMod val="50000"/>
                  <a:lumOff val="50000"/>
                </a:schemeClr>
              </a:solidFill>
              <a:latin typeface="+mn-lt"/>
            </a:endParaRPr>
          </a:p>
          <a:p>
            <a:pPr marL="396875" lvl="4">
              <a:buClr>
                <a:schemeClr val="accent2"/>
              </a:buClr>
            </a:pPr>
            <a:r>
              <a:rPr lang="en-US" sz="1200" b="1" dirty="0" smtClean="0">
                <a:solidFill>
                  <a:schemeClr val="tx1">
                    <a:lumMod val="50000"/>
                    <a:lumOff val="50000"/>
                  </a:schemeClr>
                </a:solidFill>
                <a:latin typeface="+mn-lt"/>
              </a:rPr>
              <a:t/>
            </a:r>
            <a:br>
              <a:rPr lang="en-US" sz="1200" b="1" dirty="0" smtClean="0">
                <a:solidFill>
                  <a:schemeClr val="tx1">
                    <a:lumMod val="50000"/>
                    <a:lumOff val="50000"/>
                  </a:schemeClr>
                </a:solidFill>
                <a:latin typeface="+mn-lt"/>
              </a:rPr>
            </a:br>
            <a:r>
              <a:rPr lang="en-US" sz="1200" b="1" dirty="0" smtClean="0">
                <a:solidFill>
                  <a:schemeClr val="tx1">
                    <a:lumMod val="50000"/>
                    <a:lumOff val="50000"/>
                  </a:schemeClr>
                </a:solidFill>
                <a:latin typeface="+mn-lt"/>
              </a:rPr>
              <a:t>- they </a:t>
            </a:r>
            <a:r>
              <a:rPr lang="en-US" sz="1200" b="1" dirty="0">
                <a:solidFill>
                  <a:schemeClr val="tx1">
                    <a:lumMod val="50000"/>
                    <a:lumOff val="50000"/>
                  </a:schemeClr>
                </a:solidFill>
                <a:latin typeface="+mn-lt"/>
              </a:rPr>
              <a:t>would limit their exam questions to these key concepts</a:t>
            </a:r>
            <a:r>
              <a:rPr lang="en-US" sz="1200" dirty="0">
                <a:solidFill>
                  <a:schemeClr val="tx1">
                    <a:lumMod val="50000"/>
                    <a:lumOff val="50000"/>
                  </a:schemeClr>
                </a:solidFill>
                <a:latin typeface="+mn-lt"/>
              </a:rPr>
              <a:t>, so that students could earn points for whichever specific examples their teacher chose to focus on.</a:t>
            </a:r>
          </a:p>
          <a:p>
            <a:pPr marL="287338" lvl="2" indent="-285750">
              <a:buClr>
                <a:schemeClr val="accent2"/>
              </a:buClr>
              <a:buFont typeface="Arial" panose="020B0604020202020204" pitchFamily="34" charset="0"/>
              <a:buChar char="•"/>
            </a:pPr>
            <a:endParaRPr lang="en-US" dirty="0">
              <a:solidFill>
                <a:schemeClr val="tx1">
                  <a:lumMod val="50000"/>
                  <a:lumOff val="50000"/>
                </a:schemeClr>
              </a:solidFill>
              <a:latin typeface="+mn-lt"/>
            </a:endParaRPr>
          </a:p>
        </p:txBody>
      </p:sp>
      <p:sp>
        <p:nvSpPr>
          <p:cNvPr id="6" name="Rectangle 5"/>
          <p:cNvSpPr/>
          <p:nvPr/>
        </p:nvSpPr>
        <p:spPr>
          <a:xfrm>
            <a:off x="4419600" y="3657600"/>
            <a:ext cx="4572000" cy="2739211"/>
          </a:xfrm>
          <a:prstGeom prst="rect">
            <a:avLst/>
          </a:prstGeom>
        </p:spPr>
        <p:txBody>
          <a:bodyPr>
            <a:spAutoFit/>
          </a:bodyPr>
          <a:lstStyle/>
          <a:p>
            <a:pPr marL="287338" lvl="2" indent="-285750">
              <a:buClr>
                <a:schemeClr val="accent2"/>
              </a:buClr>
              <a:buFont typeface="Arial" panose="020B0604020202020204" pitchFamily="34" charset="0"/>
              <a:buChar char="•"/>
            </a:pPr>
            <a:r>
              <a:rPr lang="en-US" sz="1400" dirty="0">
                <a:solidFill>
                  <a:schemeClr val="tx1">
                    <a:lumMod val="50000"/>
                    <a:lumOff val="50000"/>
                  </a:schemeClr>
                </a:solidFill>
                <a:latin typeface="+mn-lt"/>
              </a:rPr>
              <a:t>We </a:t>
            </a:r>
            <a:r>
              <a:rPr lang="en-US" sz="1400" b="1" dirty="0">
                <a:solidFill>
                  <a:schemeClr val="tx1">
                    <a:lumMod val="50000"/>
                    <a:lumOff val="50000"/>
                  </a:schemeClr>
                </a:solidFill>
                <a:latin typeface="+mn-lt"/>
              </a:rPr>
              <a:t>piloted the new outline to confirm that it resolved teachers’ concerns</a:t>
            </a:r>
            <a:r>
              <a:rPr lang="en-US" sz="1400" dirty="0">
                <a:solidFill>
                  <a:schemeClr val="tx1">
                    <a:lumMod val="50000"/>
                    <a:lumOff val="50000"/>
                  </a:schemeClr>
                </a:solidFill>
                <a:latin typeface="+mn-lt"/>
              </a:rPr>
              <a:t>. The pilot showed that the new outline provided teachers with much more flexibility than the old one, freeing up 21 additional class periods for focus on areas of interest to their students, or areas where students needed additional help</a:t>
            </a:r>
          </a:p>
          <a:p>
            <a:pPr marL="287338" lvl="2" indent="-285750">
              <a:buClr>
                <a:schemeClr val="accent2"/>
              </a:buClr>
              <a:buFont typeface="Arial" panose="020B0604020202020204" pitchFamily="34" charset="0"/>
              <a:buChar char="•"/>
            </a:pPr>
            <a:endParaRPr lang="en-US" sz="1400" b="1" dirty="0">
              <a:solidFill>
                <a:schemeClr val="tx1">
                  <a:lumMod val="50000"/>
                  <a:lumOff val="50000"/>
                </a:schemeClr>
              </a:solidFill>
              <a:latin typeface="+mn-lt"/>
            </a:endParaRPr>
          </a:p>
          <a:p>
            <a:pPr marL="287338" lvl="2" indent="-285750">
              <a:buClr>
                <a:schemeClr val="accent2"/>
              </a:buClr>
              <a:buFont typeface="Arial" panose="020B0604020202020204" pitchFamily="34" charset="0"/>
              <a:buChar char="•"/>
            </a:pPr>
            <a:r>
              <a:rPr lang="en-US" sz="1400" b="1" dirty="0">
                <a:solidFill>
                  <a:schemeClr val="tx1">
                    <a:lumMod val="50000"/>
                    <a:lumOff val="50000"/>
                  </a:schemeClr>
                </a:solidFill>
                <a:latin typeface="+mn-lt"/>
              </a:rPr>
              <a:t>We charged the faculty with ensuring a balance of political perspectives within the course; 98% of the reviewers attested that the concept outline achieved that balance.</a:t>
            </a:r>
          </a:p>
          <a:p>
            <a:endParaRPr lang="en-US" dirty="0" err="1">
              <a:solidFill>
                <a:schemeClr val="tx2"/>
              </a:solidFill>
            </a:endParaRPr>
          </a:p>
        </p:txBody>
      </p:sp>
    </p:spTree>
    <p:extLst>
      <p:ext uri="{BB962C8B-B14F-4D97-AF65-F5344CB8AC3E}">
        <p14:creationId xmlns:p14="http://schemas.microsoft.com/office/powerpoint/2010/main" val="24246649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EXPANDSHOWBAR" val="True"/>
  <p:tag name="BULLETTYPE" val="3"/>
  <p:tag name="RESPCOUNTERSTYLE" val="-1"/>
  <p:tag name="INPUTSOURCE" val="1"/>
  <p:tag name="BACKUPMAINTENANCE" val="7"/>
  <p:tag name="ROTATIONINTERVAL" val="2"/>
  <p:tag name="RACERSMAXDISPLAYED" val="5"/>
  <p:tag name="TEAMSINLEADERBOARD" val="5"/>
  <p:tag name="BUBBLEVALUEFORMAT" val="0.0"/>
  <p:tag name="CUSTOMCELLFORECOLOR" val="-16777216"/>
  <p:tag name="CUSTOMCELLBACKCOLOR4" val="-8355712"/>
  <p:tag name="DISPLAYDEVICEID" val="True"/>
  <p:tag name="GRIDSIZE" val="{Width=800, Height=600}"/>
  <p:tag name="CHARTLABELS" val="1"/>
  <p:tag name="PARTLISTDEFAULT" val="1"/>
  <p:tag name="INCORRECTPOINTVALUE" val="0"/>
  <p:tag name="AUTOADJUSTPARTRANGE" val="True"/>
  <p:tag name="FIBNUMRESULTS" val="5"/>
  <p:tag name="PRRESPONSE2" val="9"/>
  <p:tag name="PRRESPONSE6" val="5"/>
  <p:tag name="PRRESPONSE10" val="1"/>
  <p:tag name="POWERPOINTVERSION" val="12.0"/>
  <p:tag name="CSVFORMAT" val="0"/>
  <p:tag name="RESPCOUNTERFORMAT" val="0"/>
  <p:tag name="ALLOWDUPLICATES" val="False"/>
  <p:tag name="REVIEWONLY" val="False"/>
  <p:tag name="RACEANIMATIONSPEED" val="3"/>
  <p:tag name="BUBBLENAMEVISIBLE" val="True"/>
  <p:tag name="CUSTOMGRIDBACKCOLOR" val="-2830136"/>
  <p:tag name="USESCHEMECOLORS" val="True"/>
  <p:tag name="GRIDROTATIONINTERVAL" val="2"/>
  <p:tag name="CHARTCOLORS" val="0"/>
  <p:tag name="INCLUDEPPT" val="True"/>
  <p:tag name="REALTIMEBACKUPPATH" val="(None)"/>
  <p:tag name="FIBDISPLAYRESULTS" val="True"/>
  <p:tag name="PRRESPONSE3" val="8"/>
  <p:tag name="PRRESPONSE8" val="3"/>
  <p:tag name="ANSWERNOWSTYLE" val="-1"/>
  <p:tag name="COUNTDOWNSECONDS" val="10"/>
  <p:tag name="AUTOADVANCE" val="False"/>
  <p:tag name="SKIPREMAININGRACESLIDES" val="True"/>
  <p:tag name="BUBBLEGROUPING" val="3"/>
  <p:tag name="CUSTOMCELLBACKCOLOR3" val="-268652"/>
  <p:tag name="AUTOSIZEGRID" val="True"/>
  <p:tag name="INCLUDENONRESPONDERS" val="False"/>
  <p:tag name="REALTIMEBACKUP" val="False"/>
  <p:tag name="FIBINCLUDEOTHER" val="True"/>
  <p:tag name="PRRESPONSE5" val="6"/>
  <p:tag name="ALWAYSOPENPOLL" val="False"/>
  <p:tag name="ANSWERNOWTEXT" val="Answer Now"/>
  <p:tag name="BACKUPSESSIONS" val="True"/>
  <p:tag name="RACEENDPOINTS" val="100"/>
  <p:tag name="DEFAULTNUMTEAMS" val="5"/>
  <p:tag name="DISPLAYDEVICENUMBER" val="True"/>
  <p:tag name="RESETCHARTS" val="True"/>
  <p:tag name="ZEROBASED" val="False"/>
  <p:tag name="PRRESPONSE1" val="10"/>
  <p:tag name="SHOWFLASHWARNING" val="True"/>
  <p:tag name="COUNTDOWNSTYLE" val="-1"/>
  <p:tag name="AUTOUPDATEALIASES" val="True"/>
  <p:tag name="BUBBLESIZEVISIBLE" val="True"/>
  <p:tag name="GRIDOPACITY" val="90"/>
  <p:tag name="ALLOWUSERFEEDBACK" val="True"/>
  <p:tag name="FIBDISPLAYKEYWORDS" val="True"/>
  <p:tag name="SHOWBARVISIBLE" val="True"/>
  <p:tag name="NUMRESPONSES" val="1"/>
  <p:tag name="MAXRESPONDERS" val="5"/>
  <p:tag name="GRIDPOSITION" val="1"/>
  <p:tag name="CHARTSCALE" val="True"/>
  <p:tag name="PRRESPONSE9" val="2"/>
  <p:tag name="CHARTVALUEFORMAT" val="0%"/>
  <p:tag name="CUSTOMCELLBACKCOLOR2" val="-13395457"/>
  <p:tag name="CORRECTPOINTVALUE" val="1"/>
  <p:tag name="USESECONDARYMONITOR" val="True"/>
  <p:tag name="PARTICIPANTSINLEADERBOARD" val="5"/>
  <p:tag name="MULTIRESPDIVISOR" val="1"/>
  <p:tag name="SAVECSVWITHSESSION" val="True"/>
  <p:tag name="DISPLAYNAME" val="True"/>
  <p:tag name="PRRESPONSE7" val="4"/>
  <p:tag name="POLLINGCYCLE" val="2"/>
  <p:tag name="STDCHART" val="1"/>
  <p:tag name="RESPTABLESTYLE" val="-1"/>
  <p:tag name="CUSTOMCELLBACKCOLOR1" val="-657956"/>
  <p:tag name="PRRESPONSE4" val="7"/>
  <p:tag name="ADVANCEDSETTINGSVIEW" val="False"/>
  <p:tag name="DELIMITERS" val="3.1"/>
  <p:tag name="LUIDIAENABLED" val="False"/>
  <p:tag name="WASPOLLED" val="E0C1A1DA4F0F42CC8566FBB363BB95A0"/>
  <p:tag name="TPVERSION" val="5"/>
  <p:tag name="TPFULLVERSION" val="5.1.1.3052"/>
  <p:tag name="PPTVERSION" val="14"/>
  <p:tag name="TPOS" val="2"/>
</p:tagLst>
</file>

<file path=ppt/theme/theme1.xml><?xml version="1.0" encoding="utf-8"?>
<a:theme xmlns:a="http://schemas.openxmlformats.org/drawingml/2006/main" name="1_CB BrandingPPTCyanTemplate">
  <a:themeElements>
    <a:clrScheme name="CB BrandingPPTCyanTemplate 13">
      <a:dk1>
        <a:srgbClr val="808080"/>
      </a:dk1>
      <a:lt1>
        <a:srgbClr val="FFFFFF"/>
      </a:lt1>
      <a:dk2>
        <a:srgbClr val="0099FF"/>
      </a:dk2>
      <a:lt2>
        <a:srgbClr val="FFFFFF"/>
      </a:lt2>
      <a:accent1>
        <a:srgbClr val="0099FF"/>
      </a:accent1>
      <a:accent2>
        <a:srgbClr val="0099FF"/>
      </a:accent2>
      <a:accent3>
        <a:srgbClr val="AACAFF"/>
      </a:accent3>
      <a:accent4>
        <a:srgbClr val="DADADA"/>
      </a:accent4>
      <a:accent5>
        <a:srgbClr val="AACAFF"/>
      </a:accent5>
      <a:accent6>
        <a:srgbClr val="008AE7"/>
      </a:accent6>
      <a:hlink>
        <a:srgbClr val="FFFFFF"/>
      </a:hlink>
      <a:folHlink>
        <a:srgbClr val="99CC00"/>
      </a:folHlink>
    </a:clrScheme>
    <a:fontScheme name="CB BrandingPPTCyanTemplate">
      <a:majorFont>
        <a:latin typeface="Serifa Std 45 Light"/>
        <a:ea typeface=""/>
        <a:cs typeface=""/>
      </a:majorFont>
      <a:minorFont>
        <a:latin typeface="Univers LT Std 45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pitchFamily="18" charset="0"/>
          </a:defRPr>
        </a:defPPr>
      </a:lstStyle>
    </a:lnDef>
  </a:objectDefaults>
  <a:extraClrSchemeLst>
    <a:extraClrScheme>
      <a:clrScheme name="CB BrandingPPTCyan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B BrandingPPTCyan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B BrandingPPTCyan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B BrandingPPTCyan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B BrandingPPTCyan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B BrandingPPTCyan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B BrandingPPTCyanTemplat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B BrandingPPTCyan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B BrandingPPTCyan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B BrandingPPTCyan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B BrandingPPTCyan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B BrandingPPTCyan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B BrandingPPTCyanTemplate 13">
        <a:dk1>
          <a:srgbClr val="808080"/>
        </a:dk1>
        <a:lt1>
          <a:srgbClr val="FFFFFF"/>
        </a:lt1>
        <a:dk2>
          <a:srgbClr val="0099FF"/>
        </a:dk2>
        <a:lt2>
          <a:srgbClr val="FFFFFF"/>
        </a:lt2>
        <a:accent1>
          <a:srgbClr val="0099FF"/>
        </a:accent1>
        <a:accent2>
          <a:srgbClr val="0099FF"/>
        </a:accent2>
        <a:accent3>
          <a:srgbClr val="AACAFF"/>
        </a:accent3>
        <a:accent4>
          <a:srgbClr val="DADADA"/>
        </a:accent4>
        <a:accent5>
          <a:srgbClr val="AACAFF"/>
        </a:accent5>
        <a:accent6>
          <a:srgbClr val="008AE7"/>
        </a:accent6>
        <a:hlink>
          <a:srgbClr val="FFFFFF"/>
        </a:hlink>
        <a:folHlink>
          <a:srgbClr val="99CC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B BrandingPPTCyanTemplate">
  <a:themeElements>
    <a:clrScheme name="CB BrandingPPTCyanTemplate 13">
      <a:dk1>
        <a:srgbClr val="808080"/>
      </a:dk1>
      <a:lt1>
        <a:srgbClr val="FFFFFF"/>
      </a:lt1>
      <a:dk2>
        <a:srgbClr val="0099FF"/>
      </a:dk2>
      <a:lt2>
        <a:srgbClr val="FFFFFF"/>
      </a:lt2>
      <a:accent1>
        <a:srgbClr val="0099FF"/>
      </a:accent1>
      <a:accent2>
        <a:srgbClr val="0099FF"/>
      </a:accent2>
      <a:accent3>
        <a:srgbClr val="AACAFF"/>
      </a:accent3>
      <a:accent4>
        <a:srgbClr val="DADADA"/>
      </a:accent4>
      <a:accent5>
        <a:srgbClr val="AACAFF"/>
      </a:accent5>
      <a:accent6>
        <a:srgbClr val="008AE7"/>
      </a:accent6>
      <a:hlink>
        <a:srgbClr val="FFFFFF"/>
      </a:hlink>
      <a:folHlink>
        <a:srgbClr val="99CC00"/>
      </a:folHlink>
    </a:clrScheme>
    <a:fontScheme name="CB BrandingPPTCyanTemplate">
      <a:majorFont>
        <a:latin typeface="Serifa Std 45 Light"/>
        <a:ea typeface=""/>
        <a:cs typeface=""/>
      </a:majorFont>
      <a:minorFont>
        <a:latin typeface="Univers LT Std 45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pitchFamily="18" charset="0"/>
          </a:defRPr>
        </a:defPPr>
      </a:lstStyle>
    </a:lnDef>
  </a:objectDefaults>
  <a:extraClrSchemeLst>
    <a:extraClrScheme>
      <a:clrScheme name="CB BrandingPPTCyan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B BrandingPPTCyan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B BrandingPPTCyan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B BrandingPPTCyan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B BrandingPPTCyan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B BrandingPPTCyan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B BrandingPPTCyanTemplat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B BrandingPPTCyan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B BrandingPPTCyan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B BrandingPPTCyan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B BrandingPPTCyan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B BrandingPPTCyan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B BrandingPPTCyanTemplate 13">
        <a:dk1>
          <a:srgbClr val="808080"/>
        </a:dk1>
        <a:lt1>
          <a:srgbClr val="FFFFFF"/>
        </a:lt1>
        <a:dk2>
          <a:srgbClr val="0099FF"/>
        </a:dk2>
        <a:lt2>
          <a:srgbClr val="FFFFFF"/>
        </a:lt2>
        <a:accent1>
          <a:srgbClr val="0099FF"/>
        </a:accent1>
        <a:accent2>
          <a:srgbClr val="0099FF"/>
        </a:accent2>
        <a:accent3>
          <a:srgbClr val="AACAFF"/>
        </a:accent3>
        <a:accent4>
          <a:srgbClr val="DADADA"/>
        </a:accent4>
        <a:accent5>
          <a:srgbClr val="AACAFF"/>
        </a:accent5>
        <a:accent6>
          <a:srgbClr val="008AE7"/>
        </a:accent6>
        <a:hlink>
          <a:srgbClr val="FFFFFF"/>
        </a:hlink>
        <a:folHlink>
          <a:srgbClr val="99CC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2_CB BrandingPPTCyanTemplate">
  <a:themeElements>
    <a:clrScheme name="CB BrandingPPTCyanTemplate 13">
      <a:dk1>
        <a:srgbClr val="808080"/>
      </a:dk1>
      <a:lt1>
        <a:srgbClr val="FFFFFF"/>
      </a:lt1>
      <a:dk2>
        <a:srgbClr val="0099FF"/>
      </a:dk2>
      <a:lt2>
        <a:srgbClr val="FFFFFF"/>
      </a:lt2>
      <a:accent1>
        <a:srgbClr val="0099FF"/>
      </a:accent1>
      <a:accent2>
        <a:srgbClr val="0099FF"/>
      </a:accent2>
      <a:accent3>
        <a:srgbClr val="AACAFF"/>
      </a:accent3>
      <a:accent4>
        <a:srgbClr val="DADADA"/>
      </a:accent4>
      <a:accent5>
        <a:srgbClr val="AACAFF"/>
      </a:accent5>
      <a:accent6>
        <a:srgbClr val="008AE7"/>
      </a:accent6>
      <a:hlink>
        <a:srgbClr val="FFFFFF"/>
      </a:hlink>
      <a:folHlink>
        <a:srgbClr val="99CC00"/>
      </a:folHlink>
    </a:clrScheme>
    <a:fontScheme name="CB BrandingPPTCyanTemplate">
      <a:majorFont>
        <a:latin typeface="Serifa Std 45 Light"/>
        <a:ea typeface=""/>
        <a:cs typeface=""/>
      </a:majorFont>
      <a:minorFont>
        <a:latin typeface="Univers LT Std 45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pitchFamily="18" charset="0"/>
          </a:defRPr>
        </a:defPPr>
      </a:lstStyle>
    </a:lnDef>
  </a:objectDefaults>
  <a:extraClrSchemeLst>
    <a:extraClrScheme>
      <a:clrScheme name="CB BrandingPPTCyan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B BrandingPPTCyan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B BrandingPPTCyan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B BrandingPPTCyan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B BrandingPPTCyan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B BrandingPPTCyan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B BrandingPPTCyanTemplat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B BrandingPPTCyan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B BrandingPPTCyan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B BrandingPPTCyan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B BrandingPPTCyan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B BrandingPPTCyan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B BrandingPPTCyanTemplate 13">
        <a:dk1>
          <a:srgbClr val="808080"/>
        </a:dk1>
        <a:lt1>
          <a:srgbClr val="FFFFFF"/>
        </a:lt1>
        <a:dk2>
          <a:srgbClr val="0099FF"/>
        </a:dk2>
        <a:lt2>
          <a:srgbClr val="FFFFFF"/>
        </a:lt2>
        <a:accent1>
          <a:srgbClr val="0099FF"/>
        </a:accent1>
        <a:accent2>
          <a:srgbClr val="0099FF"/>
        </a:accent2>
        <a:accent3>
          <a:srgbClr val="AACAFF"/>
        </a:accent3>
        <a:accent4>
          <a:srgbClr val="DADADA"/>
        </a:accent4>
        <a:accent5>
          <a:srgbClr val="AACAFF"/>
        </a:accent5>
        <a:accent6>
          <a:srgbClr val="008AE7"/>
        </a:accent6>
        <a:hlink>
          <a:srgbClr val="FFFFFF"/>
        </a:hlink>
        <a:folHlink>
          <a:srgbClr val="99CC0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CBO016_AP_Template_090712_2a">
  <a:themeElements>
    <a:clrScheme name="AP_Office">
      <a:dk1>
        <a:sysClr val="windowText" lastClr="000000"/>
      </a:dk1>
      <a:lt1>
        <a:sysClr val="window" lastClr="FFFFFF"/>
      </a:lt1>
      <a:dk2>
        <a:srgbClr val="00ADEE"/>
      </a:dk2>
      <a:lt2>
        <a:srgbClr val="72777C"/>
      </a:lt2>
      <a:accent1>
        <a:srgbClr val="005581"/>
      </a:accent1>
      <a:accent2>
        <a:srgbClr val="50A050"/>
      </a:accent2>
      <a:accent3>
        <a:srgbClr val="E6E1D2"/>
      </a:accent3>
      <a:accent4>
        <a:srgbClr val="79DCFF"/>
      </a:accent4>
      <a:accent5>
        <a:srgbClr val="B4C0C4"/>
      </a:accent5>
      <a:accent6>
        <a:srgbClr val="ED8500"/>
      </a:accent6>
      <a:hlink>
        <a:srgbClr val="0081B2"/>
      </a:hlink>
      <a:folHlink>
        <a:srgbClr val="00567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defRPr dirty="0" err="1" smtClean="0">
            <a:solidFill>
              <a:schemeClr val="tx2"/>
            </a:solidFill>
          </a:defRPr>
        </a:defPPr>
      </a:lstStyle>
    </a:txDef>
  </a:objectDefaults>
  <a:extraClrSchemeLst/>
</a:theme>
</file>

<file path=ppt/theme/theme7.xml><?xml version="1.0" encoding="utf-8"?>
<a:theme xmlns:a="http://schemas.openxmlformats.org/drawingml/2006/main" name="1_CBO016_AP_Template_090712_2a">
  <a:themeElements>
    <a:clrScheme name="AP_Office">
      <a:dk1>
        <a:sysClr val="windowText" lastClr="000000"/>
      </a:dk1>
      <a:lt1>
        <a:sysClr val="window" lastClr="FFFFFF"/>
      </a:lt1>
      <a:dk2>
        <a:srgbClr val="00ADEE"/>
      </a:dk2>
      <a:lt2>
        <a:srgbClr val="72777C"/>
      </a:lt2>
      <a:accent1>
        <a:srgbClr val="005581"/>
      </a:accent1>
      <a:accent2>
        <a:srgbClr val="50A050"/>
      </a:accent2>
      <a:accent3>
        <a:srgbClr val="E6E1D2"/>
      </a:accent3>
      <a:accent4>
        <a:srgbClr val="79DCFF"/>
      </a:accent4>
      <a:accent5>
        <a:srgbClr val="B4C0C4"/>
      </a:accent5>
      <a:accent6>
        <a:srgbClr val="ED8500"/>
      </a:accent6>
      <a:hlink>
        <a:srgbClr val="0081B2"/>
      </a:hlink>
      <a:folHlink>
        <a:srgbClr val="00567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defRPr dirty="0" err="1" smtClean="0">
            <a:solidFill>
              <a:schemeClr val="tx2"/>
            </a:solidFill>
          </a:defRPr>
        </a:defPPr>
      </a:lstStyle>
    </a:txDef>
  </a:objectDefaults>
  <a:extraClrSchemeLst/>
</a:theme>
</file>

<file path=ppt/theme/theme8.xml><?xml version="1.0" encoding="utf-8"?>
<a:theme xmlns:a="http://schemas.openxmlformats.org/drawingml/2006/main" name="2_CBO016_AP_Template_090712_2a">
  <a:themeElements>
    <a:clrScheme name="AP_Office">
      <a:dk1>
        <a:sysClr val="windowText" lastClr="000000"/>
      </a:dk1>
      <a:lt1>
        <a:sysClr val="window" lastClr="FFFFFF"/>
      </a:lt1>
      <a:dk2>
        <a:srgbClr val="00ADEE"/>
      </a:dk2>
      <a:lt2>
        <a:srgbClr val="72777C"/>
      </a:lt2>
      <a:accent1>
        <a:srgbClr val="005581"/>
      </a:accent1>
      <a:accent2>
        <a:srgbClr val="50A050"/>
      </a:accent2>
      <a:accent3>
        <a:srgbClr val="E6E1D2"/>
      </a:accent3>
      <a:accent4>
        <a:srgbClr val="79DCFF"/>
      </a:accent4>
      <a:accent5>
        <a:srgbClr val="B4C0C4"/>
      </a:accent5>
      <a:accent6>
        <a:srgbClr val="ED8500"/>
      </a:accent6>
      <a:hlink>
        <a:srgbClr val="0081B2"/>
      </a:hlink>
      <a:folHlink>
        <a:srgbClr val="00567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defRPr dirty="0" err="1" smtClean="0">
            <a:solidFill>
              <a:schemeClr val="tx2"/>
            </a:solidFill>
          </a:defRPr>
        </a:defPPr>
      </a:lstStyle>
    </a:txDef>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26DA7A23DCE104398FEFE44A53512D4" ma:contentTypeVersion="1" ma:contentTypeDescription="Create a new document." ma:contentTypeScope="" ma:versionID="b0c41963cfb3bb731c58be1c75038d01">
  <xsd:schema xmlns:xsd="http://www.w3.org/2001/XMLSchema" xmlns:p="http://schemas.microsoft.com/office/2006/metadata/properties" xmlns:ns1="http://schemas.microsoft.com/sharepoint/v3" targetNamespace="http://schemas.microsoft.com/office/2006/metadata/properties" ma:root="true" ma:fieldsID="949202dcc3c1780e91e58fb2af340b1d"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679D5193-F28D-45FA-BAE2-6CA565B842C4}"/>
</file>

<file path=customXml/itemProps2.xml><?xml version="1.0" encoding="utf-8"?>
<ds:datastoreItem xmlns:ds="http://schemas.openxmlformats.org/officeDocument/2006/customXml" ds:itemID="{C92A8FBE-08E3-420E-8A74-D95B100D77F4}"/>
</file>

<file path=customXml/itemProps3.xml><?xml version="1.0" encoding="utf-8"?>
<ds:datastoreItem xmlns:ds="http://schemas.openxmlformats.org/officeDocument/2006/customXml" ds:itemID="{24F0BB2D-83B4-4873-BD31-0FDF0A985162}"/>
</file>

<file path=docProps/app.xml><?xml version="1.0" encoding="utf-8"?>
<Properties xmlns="http://schemas.openxmlformats.org/officeDocument/2006/extended-properties" xmlns:vt="http://schemas.openxmlformats.org/officeDocument/2006/docPropsVTypes">
  <TotalTime>4347</TotalTime>
  <Words>2437</Words>
  <Application>Microsoft Office PowerPoint</Application>
  <PresentationFormat>On-screen Show (4:3)</PresentationFormat>
  <Paragraphs>595</Paragraphs>
  <Slides>21</Slides>
  <Notes>0</Notes>
  <HiddenSlides>0</HiddenSlides>
  <MMClips>0</MMClips>
  <ScaleCrop>false</ScaleCrop>
  <HeadingPairs>
    <vt:vector size="4" baseType="variant">
      <vt:variant>
        <vt:lpstr>Theme</vt:lpstr>
      </vt:variant>
      <vt:variant>
        <vt:i4>8</vt:i4>
      </vt:variant>
      <vt:variant>
        <vt:lpstr>Slide Titles</vt:lpstr>
      </vt:variant>
      <vt:variant>
        <vt:i4>21</vt:i4>
      </vt:variant>
    </vt:vector>
  </HeadingPairs>
  <TitlesOfParts>
    <vt:vector size="29" baseType="lpstr">
      <vt:lpstr>1_CB BrandingPPTCyanTemplate</vt:lpstr>
      <vt:lpstr>CB BrandingPPTCyanTemplate</vt:lpstr>
      <vt:lpstr>2_Office Theme</vt:lpstr>
      <vt:lpstr>3_Office Theme</vt:lpstr>
      <vt:lpstr>2_CB BrandingPPTCyanTemplate</vt:lpstr>
      <vt:lpstr>CBO016_AP_Template_090712_2a</vt:lpstr>
      <vt:lpstr>1_CBO016_AP_Template_090712_2a</vt:lpstr>
      <vt:lpstr>2_CBO016_AP_Template_090712_2a</vt:lpstr>
      <vt:lpstr>Topics</vt:lpstr>
      <vt:lpstr>About the Advanced Placement Program</vt:lpstr>
      <vt:lpstr>A Look at AP in Georgia</vt:lpstr>
      <vt:lpstr>More than 200 Georgia professors created and/or scored the AP Exams in 2014</vt:lpstr>
      <vt:lpstr>More than 400 Georgia teachers created and/or scored the AP Exams in 2014</vt:lpstr>
      <vt:lpstr>Two Challenges with the Prior AP U.S. History Program</vt:lpstr>
      <vt:lpstr>Two Challenges with the Prior AP U.S. History Program</vt:lpstr>
      <vt:lpstr>Two Challenges with the Prior AP U.S. History Program</vt:lpstr>
      <vt:lpstr>Two Challenges with the Prior the AP U.S. History Program</vt:lpstr>
      <vt:lpstr>Excerpt: The Clarified Concept Outline</vt:lpstr>
      <vt:lpstr>Teachers Support the AP U.S. History Redesign</vt:lpstr>
      <vt:lpstr>Myths vs. Facts About AP U.S. History</vt:lpstr>
      <vt:lpstr>The new AP US History concept outline encourages focus on the Founders and others</vt:lpstr>
      <vt:lpstr>Myths vs. Facts About AP U.S. History</vt:lpstr>
      <vt:lpstr>Myths vs. Facts About AP U.S. History</vt:lpstr>
      <vt:lpstr>College Board Actions</vt:lpstr>
      <vt:lpstr>In Summary</vt:lpstr>
      <vt:lpstr>American Historical Association</vt:lpstr>
      <vt:lpstr>Organization of American Historians</vt:lpstr>
      <vt:lpstr>National Council for History Education</vt:lpstr>
      <vt:lpstr>For Further Information</vt:lpstr>
    </vt:vector>
  </TitlesOfParts>
  <Company>The College Board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The College Board</dc:creator>
  <cp:lastModifiedBy>asenith</cp:lastModifiedBy>
  <cp:revision>325</cp:revision>
  <dcterms:created xsi:type="dcterms:W3CDTF">2010-07-22T23:15:26Z</dcterms:created>
  <dcterms:modified xsi:type="dcterms:W3CDTF">2014-10-20T14:21:16Z</dcterms:modified>
  <cp:contentType>Document</cp:contentTyp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0x010100126DA7A23DCE104398FEFE44A53512D4</vt:lpwstr>
  </property>
</Properties>
</file>