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customXml/itemProps1.xml" ContentType="application/vnd.openxmlformats-officedocument.customXmlPropertie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vml" ContentType="application/vnd.openxmlformats-officedocument.vmlDrawing"/>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Default Extension="JPG" ContentType="image/jpeg"/>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customXml/itemProps3.xml" ContentType="application/vnd.openxmlformats-officedocument.customXmlPropertie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Default Extension="wmf" ContentType="image/x-wmf"/>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slides/slide23.xml" ContentType="application/vnd.openxmlformats-officedocument.presentationml.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0" r:id="rId1"/>
  </p:sldMasterIdLst>
  <p:notesMasterIdLst>
    <p:notesMasterId r:id="rId27"/>
  </p:notesMasterIdLst>
  <p:handoutMasterIdLst>
    <p:handoutMasterId r:id="rId28"/>
  </p:handoutMasterIdLst>
  <p:sldIdLst>
    <p:sldId id="256" r:id="rId2"/>
    <p:sldId id="322" r:id="rId3"/>
    <p:sldId id="284" r:id="rId4"/>
    <p:sldId id="356" r:id="rId5"/>
    <p:sldId id="293" r:id="rId6"/>
    <p:sldId id="320" r:id="rId7"/>
    <p:sldId id="316" r:id="rId8"/>
    <p:sldId id="294" r:id="rId9"/>
    <p:sldId id="317" r:id="rId10"/>
    <p:sldId id="314" r:id="rId11"/>
    <p:sldId id="358" r:id="rId12"/>
    <p:sldId id="344" r:id="rId13"/>
    <p:sldId id="329" r:id="rId14"/>
    <p:sldId id="315" r:id="rId15"/>
    <p:sldId id="343" r:id="rId16"/>
    <p:sldId id="354" r:id="rId17"/>
    <p:sldId id="357" r:id="rId18"/>
    <p:sldId id="361" r:id="rId19"/>
    <p:sldId id="359" r:id="rId20"/>
    <p:sldId id="347" r:id="rId21"/>
    <p:sldId id="310" r:id="rId22"/>
    <p:sldId id="363" r:id="rId23"/>
    <p:sldId id="362" r:id="rId24"/>
    <p:sldId id="341" r:id="rId25"/>
    <p:sldId id="348" r:id="rId26"/>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ghes, LaSharn" initials="HL" lastIdx="8" clrIdx="0">
    <p:extLst/>
  </p:cmAuthor>
  <p:cmAuthor id="2" name="Tucker, Cherri" initials="TC" lastIdx="7"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81" autoAdjust="0"/>
    <p:restoredTop sz="43268" autoAdjust="0"/>
  </p:normalViewPr>
  <p:slideViewPr>
    <p:cSldViewPr>
      <p:cViewPr varScale="1">
        <p:scale>
          <a:sx n="36" d="100"/>
          <a:sy n="36" d="100"/>
        </p:scale>
        <p:origin x="-2827" y="-91"/>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8275" y="0"/>
            <a:ext cx="3043238" cy="466725"/>
          </a:xfrm>
          <a:prstGeom prst="rect">
            <a:avLst/>
          </a:prstGeom>
        </p:spPr>
        <p:txBody>
          <a:bodyPr vert="horz" lIns="91440" tIns="45720" rIns="91440" bIns="45720" rtlCol="0"/>
          <a:lstStyle>
            <a:lvl1pPr algn="r">
              <a:defRPr sz="1200"/>
            </a:lvl1pPr>
          </a:lstStyle>
          <a:p>
            <a:fld id="{E87A5366-FD73-4BDD-B880-690341DD7C81}" type="datetimeFigureOut">
              <a:rPr lang="en-US" smtClean="0"/>
              <a:t>7/19/2017</a:t>
            </a:fld>
            <a:endParaRPr lang="en-US"/>
          </a:p>
        </p:txBody>
      </p:sp>
      <p:sp>
        <p:nvSpPr>
          <p:cNvPr id="4" name="Footer Placeholder 3"/>
          <p:cNvSpPr>
            <a:spLocks noGrp="1"/>
          </p:cNvSpPr>
          <p:nvPr>
            <p:ph type="ftr" sz="quarter" idx="2"/>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8275" y="8842375"/>
            <a:ext cx="3043238" cy="466725"/>
          </a:xfrm>
          <a:prstGeom prst="rect">
            <a:avLst/>
          </a:prstGeom>
        </p:spPr>
        <p:txBody>
          <a:bodyPr vert="horz" lIns="91440" tIns="45720" rIns="91440" bIns="45720" rtlCol="0" anchor="b"/>
          <a:lstStyle>
            <a:lvl1pPr algn="r">
              <a:defRPr sz="1200"/>
            </a:lvl1pPr>
          </a:lstStyle>
          <a:p>
            <a:fld id="{9C88C332-1472-4114-A4D2-93215A73A614}" type="slidenum">
              <a:rPr lang="en-US" smtClean="0"/>
              <a:t>‹#›</a:t>
            </a:fld>
            <a:endParaRPr lang="en-US"/>
          </a:p>
        </p:txBody>
      </p:sp>
    </p:spTree>
    <p:extLst>
      <p:ext uri="{BB962C8B-B14F-4D97-AF65-F5344CB8AC3E}">
        <p14:creationId xmlns:p14="http://schemas.microsoft.com/office/powerpoint/2010/main" val="32013635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43979" cy="467363"/>
          </a:xfrm>
          <a:prstGeom prst="rect">
            <a:avLst/>
          </a:prstGeom>
        </p:spPr>
        <p:txBody>
          <a:bodyPr vert="horz" lIns="91577" tIns="45789" rIns="91577" bIns="45789" rtlCol="0"/>
          <a:lstStyle>
            <a:lvl1pPr algn="l">
              <a:defRPr sz="1200"/>
            </a:lvl1pPr>
          </a:lstStyle>
          <a:p>
            <a:endParaRPr lang="en-US"/>
          </a:p>
        </p:txBody>
      </p:sp>
      <p:sp>
        <p:nvSpPr>
          <p:cNvPr id="3" name="Date Placeholder 2"/>
          <p:cNvSpPr>
            <a:spLocks noGrp="1"/>
          </p:cNvSpPr>
          <p:nvPr>
            <p:ph type="dt" idx="1"/>
          </p:nvPr>
        </p:nvSpPr>
        <p:spPr>
          <a:xfrm>
            <a:off x="3977531" y="0"/>
            <a:ext cx="3043979" cy="467363"/>
          </a:xfrm>
          <a:prstGeom prst="rect">
            <a:avLst/>
          </a:prstGeom>
        </p:spPr>
        <p:txBody>
          <a:bodyPr vert="horz" lIns="91577" tIns="45789" rIns="91577" bIns="45789" rtlCol="0"/>
          <a:lstStyle>
            <a:lvl1pPr algn="r">
              <a:defRPr sz="1200"/>
            </a:lvl1pPr>
          </a:lstStyle>
          <a:p>
            <a:fld id="{3B724394-13E3-4133-9012-202EBD728074}" type="datetimeFigureOut">
              <a:rPr lang="en-US" smtClean="0"/>
              <a:t>7/19/2017</a:t>
            </a:fld>
            <a:endParaRPr lang="en-US"/>
          </a:p>
        </p:txBody>
      </p:sp>
      <p:sp>
        <p:nvSpPr>
          <p:cNvPr id="4" name="Slide Image Placeholder 3"/>
          <p:cNvSpPr>
            <a:spLocks noGrp="1" noRot="1" noChangeAspect="1"/>
          </p:cNvSpPr>
          <p:nvPr>
            <p:ph type="sldImg" idx="2"/>
          </p:nvPr>
        </p:nvSpPr>
        <p:spPr>
          <a:xfrm>
            <a:off x="1417638" y="1163638"/>
            <a:ext cx="4187825" cy="3141662"/>
          </a:xfrm>
          <a:prstGeom prst="rect">
            <a:avLst/>
          </a:prstGeom>
          <a:noFill/>
          <a:ln w="12700">
            <a:solidFill>
              <a:prstClr val="black"/>
            </a:solidFill>
          </a:ln>
        </p:spPr>
        <p:txBody>
          <a:bodyPr vert="horz" lIns="91577" tIns="45789" rIns="91577" bIns="45789" rtlCol="0" anchor="ctr"/>
          <a:lstStyle/>
          <a:p>
            <a:endParaRPr lang="en-US"/>
          </a:p>
        </p:txBody>
      </p:sp>
      <p:sp>
        <p:nvSpPr>
          <p:cNvPr id="5" name="Notes Placeholder 4"/>
          <p:cNvSpPr>
            <a:spLocks noGrp="1"/>
          </p:cNvSpPr>
          <p:nvPr>
            <p:ph type="body" sz="quarter" idx="3"/>
          </p:nvPr>
        </p:nvSpPr>
        <p:spPr>
          <a:xfrm>
            <a:off x="702946" y="4479687"/>
            <a:ext cx="5617208" cy="3665776"/>
          </a:xfrm>
          <a:prstGeom prst="rect">
            <a:avLst/>
          </a:prstGeom>
        </p:spPr>
        <p:txBody>
          <a:bodyPr vert="horz" lIns="91577" tIns="45789" rIns="91577" bIns="457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41738"/>
            <a:ext cx="3043979" cy="467363"/>
          </a:xfrm>
          <a:prstGeom prst="rect">
            <a:avLst/>
          </a:prstGeom>
        </p:spPr>
        <p:txBody>
          <a:bodyPr vert="horz" lIns="91577" tIns="45789" rIns="91577" bIns="45789" rtlCol="0" anchor="b"/>
          <a:lstStyle>
            <a:lvl1pPr algn="l">
              <a:defRPr sz="1200"/>
            </a:lvl1pPr>
          </a:lstStyle>
          <a:p>
            <a:endParaRPr lang="en-US"/>
          </a:p>
        </p:txBody>
      </p:sp>
      <p:sp>
        <p:nvSpPr>
          <p:cNvPr id="7" name="Slide Number Placeholder 6"/>
          <p:cNvSpPr>
            <a:spLocks noGrp="1"/>
          </p:cNvSpPr>
          <p:nvPr>
            <p:ph type="sldNum" sz="quarter" idx="5"/>
          </p:nvPr>
        </p:nvSpPr>
        <p:spPr>
          <a:xfrm>
            <a:off x="3977531" y="8841738"/>
            <a:ext cx="3043979" cy="467363"/>
          </a:xfrm>
          <a:prstGeom prst="rect">
            <a:avLst/>
          </a:prstGeom>
        </p:spPr>
        <p:txBody>
          <a:bodyPr vert="horz" lIns="91577" tIns="45789" rIns="91577" bIns="45789" rtlCol="0" anchor="b"/>
          <a:lstStyle>
            <a:lvl1pPr algn="r">
              <a:defRPr sz="1200"/>
            </a:lvl1pPr>
          </a:lstStyle>
          <a:p>
            <a:fld id="{5A1715F9-2A8C-4ADE-AD0C-2488E29765C6}" type="slidenum">
              <a:rPr lang="en-US" smtClean="0"/>
              <a:t>‹#›</a:t>
            </a:fld>
            <a:endParaRPr lang="en-US"/>
          </a:p>
        </p:txBody>
      </p:sp>
    </p:spTree>
    <p:extLst>
      <p:ext uri="{BB962C8B-B14F-4D97-AF65-F5344CB8AC3E}">
        <p14:creationId xmlns:p14="http://schemas.microsoft.com/office/powerpoint/2010/main" val="40780549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5A1715F9-2A8C-4ADE-AD0C-2488E29765C6}" type="slidenum">
              <a:rPr lang="en-US" smtClean="0"/>
              <a:t>1</a:t>
            </a:fld>
            <a:endParaRPr lang="en-US"/>
          </a:p>
        </p:txBody>
      </p:sp>
    </p:spTree>
    <p:extLst>
      <p:ext uri="{BB962C8B-B14F-4D97-AF65-F5344CB8AC3E}">
        <p14:creationId xmlns:p14="http://schemas.microsoft.com/office/powerpoint/2010/main" val="22199058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5A1715F9-2A8C-4ADE-AD0C-2488E29765C6}" type="slidenum">
              <a:rPr lang="en-US" smtClean="0"/>
              <a:t>10</a:t>
            </a:fld>
            <a:endParaRPr lang="en-US"/>
          </a:p>
        </p:txBody>
      </p:sp>
    </p:spTree>
    <p:extLst>
      <p:ext uri="{BB962C8B-B14F-4D97-AF65-F5344CB8AC3E}">
        <p14:creationId xmlns:p14="http://schemas.microsoft.com/office/powerpoint/2010/main" val="2818497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5A1715F9-2A8C-4ADE-AD0C-2488E29765C6}" type="slidenum">
              <a:rPr lang="en-US" smtClean="0"/>
              <a:t>11</a:t>
            </a:fld>
            <a:endParaRPr lang="en-US"/>
          </a:p>
        </p:txBody>
      </p:sp>
    </p:spTree>
    <p:extLst>
      <p:ext uri="{BB962C8B-B14F-4D97-AF65-F5344CB8AC3E}">
        <p14:creationId xmlns:p14="http://schemas.microsoft.com/office/powerpoint/2010/main" val="160349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smtClean="0"/>
          </a:p>
        </p:txBody>
      </p:sp>
      <p:sp>
        <p:nvSpPr>
          <p:cNvPr id="4" name="Slide Number Placeholder 3"/>
          <p:cNvSpPr>
            <a:spLocks noGrp="1"/>
          </p:cNvSpPr>
          <p:nvPr>
            <p:ph type="sldNum" sz="quarter" idx="10"/>
          </p:nvPr>
        </p:nvSpPr>
        <p:spPr/>
        <p:txBody>
          <a:bodyPr/>
          <a:lstStyle/>
          <a:p>
            <a:fld id="{5A1715F9-2A8C-4ADE-AD0C-2488E29765C6}" type="slidenum">
              <a:rPr lang="en-US" smtClean="0"/>
              <a:t>12</a:t>
            </a:fld>
            <a:endParaRPr lang="en-US"/>
          </a:p>
        </p:txBody>
      </p:sp>
    </p:spTree>
    <p:extLst>
      <p:ext uri="{BB962C8B-B14F-4D97-AF65-F5344CB8AC3E}">
        <p14:creationId xmlns:p14="http://schemas.microsoft.com/office/powerpoint/2010/main" val="3247132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5A1715F9-2A8C-4ADE-AD0C-2488E29765C6}" type="slidenum">
              <a:rPr lang="en-US" smtClean="0"/>
              <a:t>13</a:t>
            </a:fld>
            <a:endParaRPr lang="en-US"/>
          </a:p>
        </p:txBody>
      </p:sp>
    </p:spTree>
    <p:extLst>
      <p:ext uri="{BB962C8B-B14F-4D97-AF65-F5344CB8AC3E}">
        <p14:creationId xmlns:p14="http://schemas.microsoft.com/office/powerpoint/2010/main" val="3597210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5A1715F9-2A8C-4ADE-AD0C-2488E29765C6}" type="slidenum">
              <a:rPr lang="en-US" smtClean="0"/>
              <a:t>14</a:t>
            </a:fld>
            <a:endParaRPr lang="en-US"/>
          </a:p>
        </p:txBody>
      </p:sp>
    </p:spTree>
    <p:extLst>
      <p:ext uri="{BB962C8B-B14F-4D97-AF65-F5344CB8AC3E}">
        <p14:creationId xmlns:p14="http://schemas.microsoft.com/office/powerpoint/2010/main" val="39007021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5A1715F9-2A8C-4ADE-AD0C-2488E29765C6}" type="slidenum">
              <a:rPr lang="en-US" smtClean="0"/>
              <a:t>15</a:t>
            </a:fld>
            <a:endParaRPr lang="en-US"/>
          </a:p>
        </p:txBody>
      </p:sp>
    </p:spTree>
    <p:extLst>
      <p:ext uri="{BB962C8B-B14F-4D97-AF65-F5344CB8AC3E}">
        <p14:creationId xmlns:p14="http://schemas.microsoft.com/office/powerpoint/2010/main" val="23472608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5A1715F9-2A8C-4ADE-AD0C-2488E29765C6}" type="slidenum">
              <a:rPr lang="en-US" smtClean="0"/>
              <a:t>16</a:t>
            </a:fld>
            <a:endParaRPr lang="en-US"/>
          </a:p>
        </p:txBody>
      </p:sp>
    </p:spTree>
    <p:extLst>
      <p:ext uri="{BB962C8B-B14F-4D97-AF65-F5344CB8AC3E}">
        <p14:creationId xmlns:p14="http://schemas.microsoft.com/office/powerpoint/2010/main" val="15553005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1200" dirty="0" smtClean="0"/>
          </a:p>
        </p:txBody>
      </p:sp>
      <p:sp>
        <p:nvSpPr>
          <p:cNvPr id="4" name="Slide Number Placeholder 3"/>
          <p:cNvSpPr>
            <a:spLocks noGrp="1"/>
          </p:cNvSpPr>
          <p:nvPr>
            <p:ph type="sldNum" sz="quarter" idx="10"/>
          </p:nvPr>
        </p:nvSpPr>
        <p:spPr/>
        <p:txBody>
          <a:bodyPr/>
          <a:lstStyle/>
          <a:p>
            <a:fld id="{5A1715F9-2A8C-4ADE-AD0C-2488E29765C6}" type="slidenum">
              <a:rPr lang="en-US" smtClean="0"/>
              <a:t>17</a:t>
            </a:fld>
            <a:endParaRPr lang="en-US"/>
          </a:p>
        </p:txBody>
      </p:sp>
    </p:spTree>
    <p:extLst>
      <p:ext uri="{BB962C8B-B14F-4D97-AF65-F5344CB8AC3E}">
        <p14:creationId xmlns:p14="http://schemas.microsoft.com/office/powerpoint/2010/main" val="20547346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5A1715F9-2A8C-4ADE-AD0C-2488E29765C6}" type="slidenum">
              <a:rPr lang="en-US" smtClean="0"/>
              <a:t>19</a:t>
            </a:fld>
            <a:endParaRPr lang="en-US"/>
          </a:p>
        </p:txBody>
      </p:sp>
    </p:spTree>
    <p:extLst>
      <p:ext uri="{BB962C8B-B14F-4D97-AF65-F5344CB8AC3E}">
        <p14:creationId xmlns:p14="http://schemas.microsoft.com/office/powerpoint/2010/main" val="18135808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1600" dirty="0" smtClean="0"/>
          </a:p>
        </p:txBody>
      </p:sp>
      <p:sp>
        <p:nvSpPr>
          <p:cNvPr id="4" name="Slide Number Placeholder 3"/>
          <p:cNvSpPr>
            <a:spLocks noGrp="1"/>
          </p:cNvSpPr>
          <p:nvPr>
            <p:ph type="sldNum" sz="quarter" idx="10"/>
          </p:nvPr>
        </p:nvSpPr>
        <p:spPr/>
        <p:txBody>
          <a:bodyPr/>
          <a:lstStyle/>
          <a:p>
            <a:fld id="{5A1715F9-2A8C-4ADE-AD0C-2488E29765C6}" type="slidenum">
              <a:rPr lang="en-US" smtClean="0"/>
              <a:t>20</a:t>
            </a:fld>
            <a:endParaRPr lang="en-US"/>
          </a:p>
        </p:txBody>
      </p:sp>
    </p:spTree>
    <p:extLst>
      <p:ext uri="{BB962C8B-B14F-4D97-AF65-F5344CB8AC3E}">
        <p14:creationId xmlns:p14="http://schemas.microsoft.com/office/powerpoint/2010/main" val="644112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5A1715F9-2A8C-4ADE-AD0C-2488E29765C6}" type="slidenum">
              <a:rPr lang="en-US" smtClean="0"/>
              <a:t>2</a:t>
            </a:fld>
            <a:endParaRPr lang="en-US"/>
          </a:p>
        </p:txBody>
      </p:sp>
    </p:spTree>
    <p:extLst>
      <p:ext uri="{BB962C8B-B14F-4D97-AF65-F5344CB8AC3E}">
        <p14:creationId xmlns:p14="http://schemas.microsoft.com/office/powerpoint/2010/main" val="10474399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1715F9-2A8C-4ADE-AD0C-2488E29765C6}" type="slidenum">
              <a:rPr lang="en-US" smtClean="0"/>
              <a:t>21</a:t>
            </a:fld>
            <a:endParaRPr lang="en-US"/>
          </a:p>
        </p:txBody>
      </p:sp>
    </p:spTree>
    <p:extLst>
      <p:ext uri="{BB962C8B-B14F-4D97-AF65-F5344CB8AC3E}">
        <p14:creationId xmlns:p14="http://schemas.microsoft.com/office/powerpoint/2010/main" val="15789858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A1715F9-2A8C-4ADE-AD0C-2488E29765C6}" type="slidenum">
              <a:rPr lang="en-US" smtClean="0"/>
              <a:t>22</a:t>
            </a:fld>
            <a:endParaRPr lang="en-US"/>
          </a:p>
        </p:txBody>
      </p:sp>
    </p:spTree>
    <p:extLst>
      <p:ext uri="{BB962C8B-B14F-4D97-AF65-F5344CB8AC3E}">
        <p14:creationId xmlns:p14="http://schemas.microsoft.com/office/powerpoint/2010/main" val="28157544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5A1715F9-2A8C-4ADE-AD0C-2488E29765C6}" type="slidenum">
              <a:rPr lang="en-US" smtClean="0"/>
              <a:t>23</a:t>
            </a:fld>
            <a:endParaRPr lang="en-US"/>
          </a:p>
        </p:txBody>
      </p:sp>
    </p:spTree>
    <p:extLst>
      <p:ext uri="{BB962C8B-B14F-4D97-AF65-F5344CB8AC3E}">
        <p14:creationId xmlns:p14="http://schemas.microsoft.com/office/powerpoint/2010/main" val="16278272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smtClean="0"/>
          </a:p>
        </p:txBody>
      </p:sp>
      <p:sp>
        <p:nvSpPr>
          <p:cNvPr id="4" name="Slide Number Placeholder 3"/>
          <p:cNvSpPr>
            <a:spLocks noGrp="1"/>
          </p:cNvSpPr>
          <p:nvPr>
            <p:ph type="sldNum" sz="quarter" idx="10"/>
          </p:nvPr>
        </p:nvSpPr>
        <p:spPr/>
        <p:txBody>
          <a:bodyPr/>
          <a:lstStyle/>
          <a:p>
            <a:fld id="{5A1715F9-2A8C-4ADE-AD0C-2488E29765C6}" type="slidenum">
              <a:rPr lang="en-US" smtClean="0"/>
              <a:t>24</a:t>
            </a:fld>
            <a:endParaRPr lang="en-US"/>
          </a:p>
        </p:txBody>
      </p:sp>
    </p:spTree>
    <p:extLst>
      <p:ext uri="{BB962C8B-B14F-4D97-AF65-F5344CB8AC3E}">
        <p14:creationId xmlns:p14="http://schemas.microsoft.com/office/powerpoint/2010/main" val="13516399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5A1715F9-2A8C-4ADE-AD0C-2488E29765C6}" type="slidenum">
              <a:rPr lang="en-US" smtClean="0"/>
              <a:t>25</a:t>
            </a:fld>
            <a:endParaRPr lang="en-US"/>
          </a:p>
        </p:txBody>
      </p:sp>
    </p:spTree>
    <p:extLst>
      <p:ext uri="{BB962C8B-B14F-4D97-AF65-F5344CB8AC3E}">
        <p14:creationId xmlns:p14="http://schemas.microsoft.com/office/powerpoint/2010/main" val="1461080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5A1715F9-2A8C-4ADE-AD0C-2488E29765C6}" type="slidenum">
              <a:rPr lang="en-US" smtClean="0"/>
              <a:t>3</a:t>
            </a:fld>
            <a:endParaRPr lang="en-US"/>
          </a:p>
        </p:txBody>
      </p:sp>
    </p:spTree>
    <p:extLst>
      <p:ext uri="{BB962C8B-B14F-4D97-AF65-F5344CB8AC3E}">
        <p14:creationId xmlns:p14="http://schemas.microsoft.com/office/powerpoint/2010/main" val="18328413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5A1715F9-2A8C-4ADE-AD0C-2488E29765C6}" type="slidenum">
              <a:rPr lang="en-US" smtClean="0"/>
              <a:t>4</a:t>
            </a:fld>
            <a:endParaRPr lang="en-US"/>
          </a:p>
        </p:txBody>
      </p:sp>
    </p:spTree>
    <p:extLst>
      <p:ext uri="{BB962C8B-B14F-4D97-AF65-F5344CB8AC3E}">
        <p14:creationId xmlns:p14="http://schemas.microsoft.com/office/powerpoint/2010/main" val="13488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5A1715F9-2A8C-4ADE-AD0C-2488E29765C6}" type="slidenum">
              <a:rPr lang="en-US" smtClean="0"/>
              <a:t>5</a:t>
            </a:fld>
            <a:endParaRPr lang="en-US"/>
          </a:p>
        </p:txBody>
      </p:sp>
    </p:spTree>
    <p:extLst>
      <p:ext uri="{BB962C8B-B14F-4D97-AF65-F5344CB8AC3E}">
        <p14:creationId xmlns:p14="http://schemas.microsoft.com/office/powerpoint/2010/main" val="2088950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5A1715F9-2A8C-4ADE-AD0C-2488E29765C6}" type="slidenum">
              <a:rPr lang="en-US" smtClean="0"/>
              <a:t>6</a:t>
            </a:fld>
            <a:endParaRPr lang="en-US"/>
          </a:p>
        </p:txBody>
      </p:sp>
    </p:spTree>
    <p:extLst>
      <p:ext uri="{BB962C8B-B14F-4D97-AF65-F5344CB8AC3E}">
        <p14:creationId xmlns:p14="http://schemas.microsoft.com/office/powerpoint/2010/main" val="1618679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5A1715F9-2A8C-4ADE-AD0C-2488E29765C6}" type="slidenum">
              <a:rPr lang="en-US" smtClean="0"/>
              <a:t>7</a:t>
            </a:fld>
            <a:endParaRPr lang="en-US"/>
          </a:p>
        </p:txBody>
      </p:sp>
    </p:spTree>
    <p:extLst>
      <p:ext uri="{BB962C8B-B14F-4D97-AF65-F5344CB8AC3E}">
        <p14:creationId xmlns:p14="http://schemas.microsoft.com/office/powerpoint/2010/main" val="34617749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5A1715F9-2A8C-4ADE-AD0C-2488E29765C6}" type="slidenum">
              <a:rPr lang="en-US" smtClean="0"/>
              <a:t>8</a:t>
            </a:fld>
            <a:endParaRPr lang="en-US"/>
          </a:p>
        </p:txBody>
      </p:sp>
    </p:spTree>
    <p:extLst>
      <p:ext uri="{BB962C8B-B14F-4D97-AF65-F5344CB8AC3E}">
        <p14:creationId xmlns:p14="http://schemas.microsoft.com/office/powerpoint/2010/main" val="21136359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smtClean="0"/>
          </a:p>
        </p:txBody>
      </p:sp>
      <p:sp>
        <p:nvSpPr>
          <p:cNvPr id="4" name="Slide Number Placeholder 3"/>
          <p:cNvSpPr>
            <a:spLocks noGrp="1"/>
          </p:cNvSpPr>
          <p:nvPr>
            <p:ph type="sldNum" sz="quarter" idx="10"/>
          </p:nvPr>
        </p:nvSpPr>
        <p:spPr/>
        <p:txBody>
          <a:bodyPr/>
          <a:lstStyle/>
          <a:p>
            <a:fld id="{5A1715F9-2A8C-4ADE-AD0C-2488E29765C6}" type="slidenum">
              <a:rPr lang="en-US" smtClean="0"/>
              <a:t>9</a:t>
            </a:fld>
            <a:endParaRPr lang="en-US"/>
          </a:p>
        </p:txBody>
      </p:sp>
    </p:spTree>
    <p:extLst>
      <p:ext uri="{BB962C8B-B14F-4D97-AF65-F5344CB8AC3E}">
        <p14:creationId xmlns:p14="http://schemas.microsoft.com/office/powerpoint/2010/main" val="35615480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6C67451-46E5-48CF-B33B-8977AC957FE8}" type="datetime1">
              <a:rPr lang="en-US" smtClean="0"/>
              <a:t>7/19/2017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7C846A-1304-49E2-9141-B4D5FA3B730E}" type="slidenum">
              <a:rPr lang="en-US" smtClean="0"/>
              <a:pPr/>
              <a:t>‹#›</a:t>
            </a:fld>
            <a:endParaRPr lang="en-US" dirty="0"/>
          </a:p>
        </p:txBody>
      </p:sp>
    </p:spTree>
    <p:extLst>
      <p:ext uri="{BB962C8B-B14F-4D97-AF65-F5344CB8AC3E}">
        <p14:creationId xmlns:p14="http://schemas.microsoft.com/office/powerpoint/2010/main" val="5996271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2AA43A-6148-44AC-8F13-18511F778DBD}" type="datetime1">
              <a:rPr lang="en-US" smtClean="0"/>
              <a:t>7/19/2017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7C846A-1304-49E2-9141-B4D5FA3B730E}" type="slidenum">
              <a:rPr lang="en-US" smtClean="0"/>
              <a:pPr/>
              <a:t>‹#›</a:t>
            </a:fld>
            <a:endParaRPr lang="en-US" dirty="0"/>
          </a:p>
        </p:txBody>
      </p:sp>
    </p:spTree>
    <p:extLst>
      <p:ext uri="{BB962C8B-B14F-4D97-AF65-F5344CB8AC3E}">
        <p14:creationId xmlns:p14="http://schemas.microsoft.com/office/powerpoint/2010/main" val="345977762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2AA43A-6148-44AC-8F13-18511F778DBD}" type="datetime1">
              <a:rPr lang="en-US" smtClean="0"/>
              <a:t>7/19/2017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7C846A-1304-49E2-9141-B4D5FA3B730E}" type="slidenum">
              <a:rPr lang="en-US" smtClean="0"/>
              <a:pPr/>
              <a:t>‹#›</a:t>
            </a:fld>
            <a:endParaRPr lang="en-US" dirty="0"/>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294737180"/>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2AA43A-6148-44AC-8F13-18511F778DBD}" type="datetime1">
              <a:rPr lang="en-US" smtClean="0"/>
              <a:t>7/19/2017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7C846A-1304-49E2-9141-B4D5FA3B730E}" type="slidenum">
              <a:rPr lang="en-US" smtClean="0"/>
              <a:pPr/>
              <a:t>‹#›</a:t>
            </a:fld>
            <a:endParaRPr lang="en-US" dirty="0"/>
          </a:p>
        </p:txBody>
      </p:sp>
    </p:spTree>
    <p:extLst>
      <p:ext uri="{BB962C8B-B14F-4D97-AF65-F5344CB8AC3E}">
        <p14:creationId xmlns:p14="http://schemas.microsoft.com/office/powerpoint/2010/main" val="139638450"/>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2AA43A-6148-44AC-8F13-18511F778DBD}" type="datetime1">
              <a:rPr lang="en-US" smtClean="0"/>
              <a:t>7/19/2017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7C846A-1304-49E2-9141-B4D5FA3B730E}" type="slidenum">
              <a:rPr lang="en-US" smtClean="0"/>
              <a:pPr/>
              <a:t>‹#›</a:t>
            </a:fld>
            <a:endParaRPr lang="en-US" dirty="0"/>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64985737"/>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2AA43A-6148-44AC-8F13-18511F778DBD}" type="datetime1">
              <a:rPr lang="en-US" smtClean="0"/>
              <a:t>7/19/2017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7C846A-1304-49E2-9141-B4D5FA3B730E}" type="slidenum">
              <a:rPr lang="en-US" smtClean="0"/>
              <a:pPr/>
              <a:t>‹#›</a:t>
            </a:fld>
            <a:endParaRPr lang="en-US" dirty="0"/>
          </a:p>
        </p:txBody>
      </p:sp>
    </p:spTree>
    <p:extLst>
      <p:ext uri="{BB962C8B-B14F-4D97-AF65-F5344CB8AC3E}">
        <p14:creationId xmlns:p14="http://schemas.microsoft.com/office/powerpoint/2010/main" val="4180904497"/>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805C32A-9A9D-4FC6-ACC4-8166F3CA8E42}" type="datetime1">
              <a:rPr lang="en-US" smtClean="0"/>
              <a:t>7/19/2017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7C846A-1304-49E2-9141-B4D5FA3B730E}" type="slidenum">
              <a:rPr lang="en-US" smtClean="0"/>
              <a:pPr/>
              <a:t>‹#›</a:t>
            </a:fld>
            <a:endParaRPr lang="en-US" dirty="0"/>
          </a:p>
        </p:txBody>
      </p:sp>
    </p:spTree>
    <p:extLst>
      <p:ext uri="{BB962C8B-B14F-4D97-AF65-F5344CB8AC3E}">
        <p14:creationId xmlns:p14="http://schemas.microsoft.com/office/powerpoint/2010/main" val="38200484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17A962B-D24D-4241-9D3B-D76AB6D03D2D}" type="datetime1">
              <a:rPr lang="en-US" smtClean="0"/>
              <a:t>7/19/2017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7C846A-1304-49E2-9141-B4D5FA3B730E}" type="slidenum">
              <a:rPr lang="en-US" smtClean="0"/>
              <a:pPr/>
              <a:t>‹#›</a:t>
            </a:fld>
            <a:endParaRPr lang="en-US" dirty="0"/>
          </a:p>
        </p:txBody>
      </p:sp>
    </p:spTree>
    <p:extLst>
      <p:ext uri="{BB962C8B-B14F-4D97-AF65-F5344CB8AC3E}">
        <p14:creationId xmlns:p14="http://schemas.microsoft.com/office/powerpoint/2010/main" val="4974813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B7582EC-F035-4916-8DAC-654FE55B4ADB}" type="datetime1">
              <a:rPr lang="en-US" smtClean="0"/>
              <a:t>7/19/2017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7C846A-1304-49E2-9141-B4D5FA3B730E}" type="slidenum">
              <a:rPr lang="en-US" smtClean="0"/>
              <a:pPr/>
              <a:t>‹#›</a:t>
            </a:fld>
            <a:endParaRPr lang="en-US" dirty="0"/>
          </a:p>
        </p:txBody>
      </p:sp>
    </p:spTree>
    <p:extLst>
      <p:ext uri="{BB962C8B-B14F-4D97-AF65-F5344CB8AC3E}">
        <p14:creationId xmlns:p14="http://schemas.microsoft.com/office/powerpoint/2010/main" val="1014399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C836BF-8E25-4D99-9B66-7941CD643177}" type="datetime1">
              <a:rPr lang="en-US" smtClean="0"/>
              <a:t>7/19/2017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7C846A-1304-49E2-9141-B4D5FA3B730E}" type="slidenum">
              <a:rPr lang="en-US" smtClean="0"/>
              <a:pPr/>
              <a:t>‹#›</a:t>
            </a:fld>
            <a:endParaRPr lang="en-US" dirty="0"/>
          </a:p>
        </p:txBody>
      </p:sp>
    </p:spTree>
    <p:extLst>
      <p:ext uri="{BB962C8B-B14F-4D97-AF65-F5344CB8AC3E}">
        <p14:creationId xmlns:p14="http://schemas.microsoft.com/office/powerpoint/2010/main" val="1887982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F922C57-8218-46F7-A179-FD7960E76E73}" type="datetime1">
              <a:rPr lang="en-US" smtClean="0"/>
              <a:t>7/19/2017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B7C846A-1304-49E2-9141-B4D5FA3B730E}" type="slidenum">
              <a:rPr lang="en-US" smtClean="0"/>
              <a:pPr/>
              <a:t>‹#›</a:t>
            </a:fld>
            <a:endParaRPr lang="en-US" dirty="0"/>
          </a:p>
        </p:txBody>
      </p:sp>
    </p:spTree>
    <p:extLst>
      <p:ext uri="{BB962C8B-B14F-4D97-AF65-F5344CB8AC3E}">
        <p14:creationId xmlns:p14="http://schemas.microsoft.com/office/powerpoint/2010/main" val="945293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BEABB9B-AA07-4EFF-835A-D26A26A0DC27}" type="datetime1">
              <a:rPr lang="en-US" smtClean="0"/>
              <a:t>7/19/2017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B7C846A-1304-49E2-9141-B4D5FA3B730E}" type="slidenum">
              <a:rPr lang="en-US" smtClean="0"/>
              <a:pPr/>
              <a:t>‹#›</a:t>
            </a:fld>
            <a:endParaRPr lang="en-US" dirty="0"/>
          </a:p>
        </p:txBody>
      </p:sp>
    </p:spTree>
    <p:extLst>
      <p:ext uri="{BB962C8B-B14F-4D97-AF65-F5344CB8AC3E}">
        <p14:creationId xmlns:p14="http://schemas.microsoft.com/office/powerpoint/2010/main" val="3027937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69A1B58-7302-45EA-86A0-70AB531E78BA}" type="datetime1">
              <a:rPr lang="en-US" smtClean="0"/>
              <a:t>7/19/2017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B7C846A-1304-49E2-9141-B4D5FA3B730E}" type="slidenum">
              <a:rPr lang="en-US" smtClean="0"/>
              <a:pPr/>
              <a:t>‹#›</a:t>
            </a:fld>
            <a:endParaRPr lang="en-US" dirty="0"/>
          </a:p>
        </p:txBody>
      </p:sp>
    </p:spTree>
    <p:extLst>
      <p:ext uri="{BB962C8B-B14F-4D97-AF65-F5344CB8AC3E}">
        <p14:creationId xmlns:p14="http://schemas.microsoft.com/office/powerpoint/2010/main" val="4068408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15DA17-DA19-4723-9243-7E7E9ECF6A76}" type="datetime1">
              <a:rPr lang="en-US" smtClean="0"/>
              <a:t>7/19/2017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B7C846A-1304-49E2-9141-B4D5FA3B730E}" type="slidenum">
              <a:rPr lang="en-US" smtClean="0"/>
              <a:pPr/>
              <a:t>‹#›</a:t>
            </a:fld>
            <a:endParaRPr lang="en-US" dirty="0"/>
          </a:p>
        </p:txBody>
      </p:sp>
    </p:spTree>
    <p:extLst>
      <p:ext uri="{BB962C8B-B14F-4D97-AF65-F5344CB8AC3E}">
        <p14:creationId xmlns:p14="http://schemas.microsoft.com/office/powerpoint/2010/main" val="2305776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F47A59-D35D-4C66-B8A1-644524F6F803}" type="datetime1">
              <a:rPr lang="en-US" smtClean="0"/>
              <a:t>7/19/2017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B7C846A-1304-49E2-9141-B4D5FA3B730E}" type="slidenum">
              <a:rPr lang="en-US" smtClean="0"/>
              <a:pPr/>
              <a:t>‹#›</a:t>
            </a:fld>
            <a:endParaRPr lang="en-US" dirty="0"/>
          </a:p>
        </p:txBody>
      </p:sp>
    </p:spTree>
    <p:extLst>
      <p:ext uri="{BB962C8B-B14F-4D97-AF65-F5344CB8AC3E}">
        <p14:creationId xmlns:p14="http://schemas.microsoft.com/office/powerpoint/2010/main" val="1925915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F7DA5E-B713-48FF-81AC-FD87B7A4E7EB}" type="datetime1">
              <a:rPr lang="en-US" smtClean="0"/>
              <a:t>7/19/2017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B7C846A-1304-49E2-9141-B4D5FA3B730E}" type="slidenum">
              <a:rPr lang="en-US" smtClean="0"/>
              <a:pPr/>
              <a:t>‹#›</a:t>
            </a:fld>
            <a:endParaRPr lang="en-US" dirty="0"/>
          </a:p>
        </p:txBody>
      </p:sp>
    </p:spTree>
    <p:extLst>
      <p:ext uri="{BB962C8B-B14F-4D97-AF65-F5344CB8AC3E}">
        <p14:creationId xmlns:p14="http://schemas.microsoft.com/office/powerpoint/2010/main" val="18480166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72AA43A-6148-44AC-8F13-18511F778DBD}" type="datetime1">
              <a:rPr lang="en-US" smtClean="0"/>
              <a:t>7/19/2017</a:t>
            </a:fld>
            <a:endParaRPr lang="en-US" dirty="0"/>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5B7C846A-1304-49E2-9141-B4D5FA3B730E}" type="slidenum">
              <a:rPr lang="en-US" smtClean="0"/>
              <a:pPr/>
              <a:t>‹#›</a:t>
            </a:fld>
            <a:endParaRPr lang="en-US" dirty="0"/>
          </a:p>
        </p:txBody>
      </p:sp>
    </p:spTree>
    <p:extLst>
      <p:ext uri="{BB962C8B-B14F-4D97-AF65-F5344CB8AC3E}">
        <p14:creationId xmlns:p14="http://schemas.microsoft.com/office/powerpoint/2010/main" val="4194094189"/>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Lst>
  <p:hf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w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457200"/>
            <a:ext cx="7772400" cy="1982161"/>
          </a:xfrm>
        </p:spPr>
        <p:txBody>
          <a:bodyPr>
            <a:normAutofit/>
          </a:bodyPr>
          <a:lstStyle/>
          <a:p>
            <a:pPr algn="ctr"/>
            <a:r>
              <a:rPr lang="en-US" b="1" dirty="0" smtClean="0">
                <a:solidFill>
                  <a:schemeClr val="tx1"/>
                </a:solidFill>
                <a:effectLst/>
              </a:rPr>
              <a:t>House Rural Development Council</a:t>
            </a:r>
            <a:endParaRPr lang="en-US" b="1" dirty="0">
              <a:solidFill>
                <a:schemeClr val="tx1"/>
              </a:solidFill>
              <a:effectLst/>
            </a:endParaRPr>
          </a:p>
        </p:txBody>
      </p:sp>
      <p:sp>
        <p:nvSpPr>
          <p:cNvPr id="3" name="Subtitle 2"/>
          <p:cNvSpPr>
            <a:spLocks noGrp="1"/>
          </p:cNvSpPr>
          <p:nvPr>
            <p:ph type="subTitle" idx="1"/>
          </p:nvPr>
        </p:nvSpPr>
        <p:spPr>
          <a:xfrm>
            <a:off x="777240" y="4191000"/>
            <a:ext cx="7772400" cy="2438400"/>
          </a:xfrm>
        </p:spPr>
        <p:txBody>
          <a:bodyPr>
            <a:normAutofit/>
          </a:bodyPr>
          <a:lstStyle/>
          <a:p>
            <a:pPr algn="l"/>
            <a:r>
              <a:rPr lang="en-US" dirty="0" smtClean="0">
                <a:solidFill>
                  <a:schemeClr val="tx1"/>
                </a:solidFill>
              </a:rPr>
              <a:t>July 20, 2017</a:t>
            </a:r>
            <a:endParaRPr lang="en-US" dirty="0">
              <a:solidFill>
                <a:schemeClr val="tx1"/>
              </a:solidFill>
            </a:endParaRPr>
          </a:p>
          <a:p>
            <a:pPr algn="l"/>
            <a:endParaRPr lang="en-US" dirty="0">
              <a:solidFill>
                <a:schemeClr val="tx1"/>
              </a:solidFill>
            </a:endParaRPr>
          </a:p>
          <a:p>
            <a:pPr algn="l"/>
            <a:r>
              <a:rPr lang="en-US" sz="2400" b="1" dirty="0">
                <a:solidFill>
                  <a:schemeClr val="tx1"/>
                </a:solidFill>
              </a:rPr>
              <a:t>GEORGIA BOARD FOR PHYSICIAN </a:t>
            </a:r>
            <a:r>
              <a:rPr lang="en-US" sz="2400" b="1" dirty="0" smtClean="0">
                <a:solidFill>
                  <a:schemeClr val="tx1"/>
                </a:solidFill>
              </a:rPr>
              <a:t>WORKFORCE</a:t>
            </a:r>
          </a:p>
          <a:p>
            <a:pPr algn="l"/>
            <a:r>
              <a:rPr lang="en-US" dirty="0" smtClean="0">
                <a:solidFill>
                  <a:schemeClr val="tx1"/>
                </a:solidFill>
              </a:rPr>
              <a:t>LaSharn </a:t>
            </a:r>
            <a:r>
              <a:rPr lang="en-US" dirty="0">
                <a:solidFill>
                  <a:schemeClr val="tx1"/>
                </a:solidFill>
              </a:rPr>
              <a:t>Hughes, MBA</a:t>
            </a:r>
          </a:p>
          <a:p>
            <a:pPr algn="l"/>
            <a:r>
              <a:rPr lang="en-US" dirty="0">
                <a:solidFill>
                  <a:schemeClr val="tx1"/>
                </a:solidFill>
              </a:rPr>
              <a:t>Executive Director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6934200" cy="1219200"/>
          </a:xfrm>
        </p:spPr>
        <p:txBody>
          <a:bodyPr>
            <a:noAutofit/>
          </a:bodyPr>
          <a:lstStyle/>
          <a:p>
            <a:r>
              <a:rPr lang="en-US" sz="3400" dirty="0">
                <a:solidFill>
                  <a:schemeClr val="tx1"/>
                </a:solidFill>
                <a:effectLst/>
              </a:rPr>
              <a:t>Georgia GME Exit Survey, </a:t>
            </a:r>
            <a:r>
              <a:rPr lang="en-US" sz="3400" dirty="0" smtClean="0">
                <a:solidFill>
                  <a:schemeClr val="tx1"/>
                </a:solidFill>
                <a:effectLst/>
              </a:rPr>
              <a:t/>
            </a:r>
            <a:br>
              <a:rPr lang="en-US" sz="3400" dirty="0" smtClean="0">
                <a:solidFill>
                  <a:schemeClr val="tx1"/>
                </a:solidFill>
                <a:effectLst/>
              </a:rPr>
            </a:br>
            <a:r>
              <a:rPr lang="en-US" sz="3400" dirty="0" smtClean="0">
                <a:solidFill>
                  <a:schemeClr val="tx1"/>
                </a:solidFill>
                <a:effectLst/>
              </a:rPr>
              <a:t>2016 Debt</a:t>
            </a:r>
            <a:endParaRPr lang="en-US" sz="3400" dirty="0">
              <a:solidFill>
                <a:schemeClr val="tx1"/>
              </a:solidFill>
              <a:effectLst/>
            </a:endParaRPr>
          </a:p>
        </p:txBody>
      </p:sp>
      <p:sp>
        <p:nvSpPr>
          <p:cNvPr id="3" name="Slide Number Placeholder 2"/>
          <p:cNvSpPr>
            <a:spLocks noGrp="1"/>
          </p:cNvSpPr>
          <p:nvPr>
            <p:ph type="sldNum" sz="quarter" idx="12"/>
          </p:nvPr>
        </p:nvSpPr>
        <p:spPr/>
        <p:txBody>
          <a:bodyPr/>
          <a:lstStyle/>
          <a:p>
            <a:fld id="{5B7C846A-1304-49E2-9141-B4D5FA3B730E}" type="slidenum">
              <a:rPr lang="en-US" smtClean="0"/>
              <a:pPr/>
              <a:t>10</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784303299"/>
              </p:ext>
            </p:extLst>
          </p:nvPr>
        </p:nvGraphicFramePr>
        <p:xfrm>
          <a:off x="152400" y="1570261"/>
          <a:ext cx="8180018" cy="4449766"/>
        </p:xfrm>
        <a:graphic>
          <a:graphicData uri="http://schemas.openxmlformats.org/drawingml/2006/table">
            <a:tbl>
              <a:tblPr firstRow="1" bandRow="1">
                <a:tableStyleId>{5C22544A-7EE6-4342-B048-85BDC9FD1C3A}</a:tableStyleId>
              </a:tblPr>
              <a:tblGrid>
                <a:gridCol w="3155891"/>
                <a:gridCol w="2546581"/>
                <a:gridCol w="2477546"/>
              </a:tblGrid>
              <a:tr h="567301">
                <a:tc>
                  <a:txBody>
                    <a:bodyPr/>
                    <a:lstStyle/>
                    <a:p>
                      <a:pPr algn="ctr"/>
                      <a:r>
                        <a:rPr lang="en-US" dirty="0" smtClean="0"/>
                        <a:t>Amount of</a:t>
                      </a:r>
                      <a:r>
                        <a:rPr lang="en-US" baseline="0" dirty="0" smtClean="0"/>
                        <a:t> Debt</a:t>
                      </a:r>
                      <a:endParaRPr lang="en-US" dirty="0"/>
                    </a:p>
                  </a:txBody>
                  <a:tcPr anchor="ctr"/>
                </a:tc>
                <a:tc>
                  <a:txBody>
                    <a:bodyPr/>
                    <a:lstStyle/>
                    <a:p>
                      <a:pPr algn="ctr"/>
                      <a:r>
                        <a:rPr lang="en-US" dirty="0"/>
                        <a:t>Number</a:t>
                      </a:r>
                    </a:p>
                  </a:txBody>
                  <a:tcPr anchor="ctr"/>
                </a:tc>
                <a:tc>
                  <a:txBody>
                    <a:bodyPr/>
                    <a:lstStyle/>
                    <a:p>
                      <a:pPr algn="ctr"/>
                      <a:r>
                        <a:rPr lang="en-US" dirty="0"/>
                        <a:t>Percent</a:t>
                      </a:r>
                    </a:p>
                  </a:txBody>
                  <a:tcPr anchor="ctr"/>
                </a:tc>
              </a:tr>
              <a:tr h="431385">
                <a:tc>
                  <a:txBody>
                    <a:bodyPr/>
                    <a:lstStyle/>
                    <a:p>
                      <a:pPr algn="ctr" fontAlgn="b"/>
                      <a:r>
                        <a:rPr lang="en-US" sz="1500" b="1" i="0" u="none" strike="noStrike" dirty="0">
                          <a:effectLst/>
                          <a:latin typeface="Arial" panose="020B0604020202020204" pitchFamily="34" charset="0"/>
                        </a:rPr>
                        <a:t>$90,000 or Less</a:t>
                      </a:r>
                    </a:p>
                  </a:txBody>
                  <a:tcPr marL="7144" marR="7144" marT="7144" marB="0" anchor="ctr"/>
                </a:tc>
                <a:tc>
                  <a:txBody>
                    <a:bodyPr/>
                    <a:lstStyle/>
                    <a:p>
                      <a:pPr algn="ctr" fontAlgn="b"/>
                      <a:r>
                        <a:rPr lang="en-US" sz="1500" b="1" i="0" u="none" strike="noStrike" dirty="0">
                          <a:effectLst/>
                          <a:latin typeface="Arial" panose="020B0604020202020204" pitchFamily="34" charset="0"/>
                        </a:rPr>
                        <a:t>44</a:t>
                      </a:r>
                    </a:p>
                  </a:txBody>
                  <a:tcPr marL="7144" marR="7144" marT="7144" marB="0" anchor="ctr"/>
                </a:tc>
                <a:tc>
                  <a:txBody>
                    <a:bodyPr/>
                    <a:lstStyle/>
                    <a:p>
                      <a:pPr algn="ctr" fontAlgn="b"/>
                      <a:r>
                        <a:rPr lang="en-US" sz="1500" b="1" i="0" u="none" strike="noStrike" dirty="0">
                          <a:effectLst/>
                          <a:latin typeface="Arial" panose="020B0604020202020204" pitchFamily="34" charset="0"/>
                        </a:rPr>
                        <a:t>12.4%</a:t>
                      </a:r>
                    </a:p>
                  </a:txBody>
                  <a:tcPr marL="7144" marR="7144" marT="7144" marB="0" anchor="ctr"/>
                </a:tc>
              </a:tr>
              <a:tr h="431385">
                <a:tc>
                  <a:txBody>
                    <a:bodyPr/>
                    <a:lstStyle/>
                    <a:p>
                      <a:pPr algn="ctr" fontAlgn="b"/>
                      <a:r>
                        <a:rPr lang="en-US" sz="1500" b="1" i="0" u="none" strike="noStrike" dirty="0">
                          <a:effectLst/>
                          <a:latin typeface="Arial" panose="020B0604020202020204" pitchFamily="34" charset="0"/>
                        </a:rPr>
                        <a:t>$99,000 or $159,000</a:t>
                      </a:r>
                    </a:p>
                  </a:txBody>
                  <a:tcPr marL="7144" marR="7144" marT="7144" marB="0" anchor="ctr"/>
                </a:tc>
                <a:tc>
                  <a:txBody>
                    <a:bodyPr/>
                    <a:lstStyle/>
                    <a:p>
                      <a:pPr algn="ctr" fontAlgn="b"/>
                      <a:r>
                        <a:rPr lang="en-US" sz="1500" b="1" i="0" u="none" strike="noStrike" dirty="0">
                          <a:effectLst/>
                          <a:latin typeface="Arial" panose="020B0604020202020204" pitchFamily="34" charset="0"/>
                        </a:rPr>
                        <a:t>44</a:t>
                      </a:r>
                    </a:p>
                  </a:txBody>
                  <a:tcPr marL="7144" marR="7144" marT="7144" marB="0" anchor="ctr"/>
                </a:tc>
                <a:tc>
                  <a:txBody>
                    <a:bodyPr/>
                    <a:lstStyle/>
                    <a:p>
                      <a:pPr algn="ctr" fontAlgn="b"/>
                      <a:r>
                        <a:rPr lang="en-US" sz="1500" b="1" i="0" u="none" strike="noStrike">
                          <a:effectLst/>
                          <a:latin typeface="Arial" panose="020B0604020202020204" pitchFamily="34" charset="0"/>
                        </a:rPr>
                        <a:t>12.4%</a:t>
                      </a:r>
                    </a:p>
                  </a:txBody>
                  <a:tcPr marL="7144" marR="7144" marT="7144" marB="0" anchor="ctr"/>
                </a:tc>
              </a:tr>
              <a:tr h="431385">
                <a:tc>
                  <a:txBody>
                    <a:bodyPr/>
                    <a:lstStyle/>
                    <a:p>
                      <a:pPr algn="ctr" fontAlgn="b"/>
                      <a:r>
                        <a:rPr lang="en-US" sz="1500" b="1" i="0" u="none" strike="noStrike" dirty="0">
                          <a:effectLst/>
                          <a:latin typeface="Arial" panose="020B0604020202020204" pitchFamily="34" charset="0"/>
                        </a:rPr>
                        <a:t>$160,000 to $199,000</a:t>
                      </a:r>
                    </a:p>
                  </a:txBody>
                  <a:tcPr marL="7144" marR="7144" marT="7144" marB="0" anchor="ctr"/>
                </a:tc>
                <a:tc>
                  <a:txBody>
                    <a:bodyPr/>
                    <a:lstStyle/>
                    <a:p>
                      <a:pPr algn="ctr" fontAlgn="b"/>
                      <a:r>
                        <a:rPr lang="en-US" sz="1500" b="1" i="0" u="none" strike="noStrike" dirty="0">
                          <a:effectLst/>
                          <a:latin typeface="Arial" panose="020B0604020202020204" pitchFamily="34" charset="0"/>
                        </a:rPr>
                        <a:t>38</a:t>
                      </a:r>
                    </a:p>
                  </a:txBody>
                  <a:tcPr marL="7144" marR="7144" marT="7144" marB="0" anchor="ctr"/>
                </a:tc>
                <a:tc>
                  <a:txBody>
                    <a:bodyPr/>
                    <a:lstStyle/>
                    <a:p>
                      <a:pPr algn="ctr" fontAlgn="b"/>
                      <a:r>
                        <a:rPr lang="en-US" sz="1500" b="1" i="0" u="none" strike="noStrike">
                          <a:effectLst/>
                          <a:latin typeface="Arial" panose="020B0604020202020204" pitchFamily="34" charset="0"/>
                        </a:rPr>
                        <a:t>10.7%</a:t>
                      </a:r>
                    </a:p>
                  </a:txBody>
                  <a:tcPr marL="7144" marR="7144" marT="7144" marB="0" anchor="ctr"/>
                </a:tc>
              </a:tr>
              <a:tr h="431385">
                <a:tc>
                  <a:txBody>
                    <a:bodyPr/>
                    <a:lstStyle/>
                    <a:p>
                      <a:pPr algn="ctr" fontAlgn="b"/>
                      <a:r>
                        <a:rPr lang="en-US" sz="1500" b="1" i="0" u="none" strike="noStrike" dirty="0">
                          <a:effectLst/>
                          <a:latin typeface="Arial" panose="020B0604020202020204" pitchFamily="34" charset="0"/>
                        </a:rPr>
                        <a:t>$200,000 to $249,000</a:t>
                      </a:r>
                    </a:p>
                  </a:txBody>
                  <a:tcPr marL="7144" marR="7144" marT="7144" marB="0" anchor="ctr"/>
                </a:tc>
                <a:tc>
                  <a:txBody>
                    <a:bodyPr/>
                    <a:lstStyle/>
                    <a:p>
                      <a:pPr algn="ctr" fontAlgn="b"/>
                      <a:r>
                        <a:rPr lang="en-US" sz="1500" b="1" i="0" u="none" strike="noStrike" dirty="0">
                          <a:effectLst/>
                          <a:latin typeface="Arial" panose="020B0604020202020204" pitchFamily="34" charset="0"/>
                        </a:rPr>
                        <a:t>66</a:t>
                      </a:r>
                    </a:p>
                  </a:txBody>
                  <a:tcPr marL="7144" marR="7144" marT="7144" marB="0" anchor="ctr"/>
                </a:tc>
                <a:tc>
                  <a:txBody>
                    <a:bodyPr/>
                    <a:lstStyle/>
                    <a:p>
                      <a:pPr algn="ctr" fontAlgn="b"/>
                      <a:r>
                        <a:rPr lang="en-US" sz="1500" b="1" i="0" u="none" strike="noStrike" dirty="0">
                          <a:effectLst/>
                          <a:latin typeface="Arial" panose="020B0604020202020204" pitchFamily="34" charset="0"/>
                        </a:rPr>
                        <a:t>18.6%</a:t>
                      </a:r>
                    </a:p>
                  </a:txBody>
                  <a:tcPr marL="7144" marR="7144" marT="7144" marB="0" anchor="ctr"/>
                </a:tc>
              </a:tr>
              <a:tr h="431385">
                <a:tc>
                  <a:txBody>
                    <a:bodyPr/>
                    <a:lstStyle/>
                    <a:p>
                      <a:pPr algn="ctr" fontAlgn="b"/>
                      <a:r>
                        <a:rPr lang="en-US" sz="1500" b="1" i="0" u="none" strike="noStrike" dirty="0">
                          <a:effectLst/>
                          <a:latin typeface="Arial" panose="020B0604020202020204" pitchFamily="34" charset="0"/>
                        </a:rPr>
                        <a:t>$250,000 to $299,000</a:t>
                      </a:r>
                    </a:p>
                  </a:txBody>
                  <a:tcPr marL="7144" marR="7144" marT="7144" marB="0" anchor="ctr"/>
                </a:tc>
                <a:tc>
                  <a:txBody>
                    <a:bodyPr/>
                    <a:lstStyle/>
                    <a:p>
                      <a:pPr algn="ctr" fontAlgn="b"/>
                      <a:r>
                        <a:rPr lang="en-US" sz="1500" b="1" i="0" u="none" strike="noStrike" dirty="0">
                          <a:effectLst/>
                          <a:latin typeface="Arial" panose="020B0604020202020204" pitchFamily="34" charset="0"/>
                        </a:rPr>
                        <a:t>52</a:t>
                      </a:r>
                    </a:p>
                  </a:txBody>
                  <a:tcPr marL="7144" marR="7144" marT="7144" marB="0" anchor="ctr"/>
                </a:tc>
                <a:tc>
                  <a:txBody>
                    <a:bodyPr/>
                    <a:lstStyle/>
                    <a:p>
                      <a:pPr algn="ctr" fontAlgn="b"/>
                      <a:r>
                        <a:rPr lang="en-US" sz="1500" b="1" i="0" u="none" strike="noStrike" dirty="0">
                          <a:effectLst/>
                          <a:latin typeface="Arial" panose="020B0604020202020204" pitchFamily="34" charset="0"/>
                        </a:rPr>
                        <a:t>14.6%</a:t>
                      </a:r>
                    </a:p>
                  </a:txBody>
                  <a:tcPr marL="7144" marR="7144" marT="7144" marB="0" anchor="ctr"/>
                </a:tc>
              </a:tr>
              <a:tr h="431385">
                <a:tc>
                  <a:txBody>
                    <a:bodyPr/>
                    <a:lstStyle/>
                    <a:p>
                      <a:pPr algn="ctr" fontAlgn="b"/>
                      <a:r>
                        <a:rPr lang="en-US" sz="1500" b="1" i="0" u="none" strike="noStrike" dirty="0">
                          <a:effectLst/>
                          <a:latin typeface="Arial" panose="020B0604020202020204" pitchFamily="34" charset="0"/>
                        </a:rPr>
                        <a:t>$300,000 to $349,000</a:t>
                      </a:r>
                    </a:p>
                  </a:txBody>
                  <a:tcPr marL="7144" marR="7144" marT="7144" marB="0" anchor="ctr"/>
                </a:tc>
                <a:tc>
                  <a:txBody>
                    <a:bodyPr/>
                    <a:lstStyle/>
                    <a:p>
                      <a:pPr algn="ctr" fontAlgn="b"/>
                      <a:r>
                        <a:rPr lang="en-US" sz="1500" b="1" i="0" u="none" strike="noStrike" dirty="0">
                          <a:effectLst/>
                          <a:latin typeface="Arial" panose="020B0604020202020204" pitchFamily="34" charset="0"/>
                        </a:rPr>
                        <a:t>55</a:t>
                      </a:r>
                    </a:p>
                  </a:txBody>
                  <a:tcPr marL="7144" marR="7144" marT="7144" marB="0" anchor="ctr"/>
                </a:tc>
                <a:tc>
                  <a:txBody>
                    <a:bodyPr/>
                    <a:lstStyle/>
                    <a:p>
                      <a:pPr algn="ctr" fontAlgn="b"/>
                      <a:r>
                        <a:rPr lang="en-US" sz="1500" b="1" i="0" u="none" strike="noStrike" dirty="0">
                          <a:effectLst/>
                          <a:latin typeface="Arial" panose="020B0604020202020204" pitchFamily="34" charset="0"/>
                        </a:rPr>
                        <a:t>15.5%</a:t>
                      </a:r>
                    </a:p>
                  </a:txBody>
                  <a:tcPr marL="7144" marR="7144" marT="7144" marB="0" anchor="ctr"/>
                </a:tc>
              </a:tr>
              <a:tr h="431385">
                <a:tc>
                  <a:txBody>
                    <a:bodyPr/>
                    <a:lstStyle/>
                    <a:p>
                      <a:pPr algn="ctr" fontAlgn="b"/>
                      <a:r>
                        <a:rPr lang="en-US" sz="1500" b="1" i="0" u="none" strike="noStrike" dirty="0">
                          <a:effectLst/>
                          <a:latin typeface="Arial" panose="020B0604020202020204" pitchFamily="34" charset="0"/>
                        </a:rPr>
                        <a:t>$350,000 or More</a:t>
                      </a:r>
                    </a:p>
                  </a:txBody>
                  <a:tcPr marL="7144" marR="7144" marT="7144" marB="0" anchor="ctr"/>
                </a:tc>
                <a:tc>
                  <a:txBody>
                    <a:bodyPr/>
                    <a:lstStyle/>
                    <a:p>
                      <a:pPr algn="ctr" fontAlgn="b"/>
                      <a:r>
                        <a:rPr lang="en-US" sz="1500" b="1" i="0" u="none" strike="noStrike">
                          <a:effectLst/>
                          <a:latin typeface="Arial" panose="020B0604020202020204" pitchFamily="34" charset="0"/>
                        </a:rPr>
                        <a:t>55</a:t>
                      </a:r>
                    </a:p>
                  </a:txBody>
                  <a:tcPr marL="7144" marR="7144" marT="7144" marB="0" anchor="ctr"/>
                </a:tc>
                <a:tc>
                  <a:txBody>
                    <a:bodyPr/>
                    <a:lstStyle/>
                    <a:p>
                      <a:pPr algn="ctr" fontAlgn="b"/>
                      <a:r>
                        <a:rPr lang="en-US" sz="1500" b="1" i="0" u="none" strike="noStrike" dirty="0">
                          <a:effectLst/>
                          <a:latin typeface="Arial" panose="020B0604020202020204" pitchFamily="34" charset="0"/>
                        </a:rPr>
                        <a:t>15.5%</a:t>
                      </a:r>
                    </a:p>
                  </a:txBody>
                  <a:tcPr marL="7144" marR="7144" marT="7144" marB="0" anchor="ctr"/>
                </a:tc>
              </a:tr>
              <a:tr h="431385">
                <a:tc>
                  <a:txBody>
                    <a:bodyPr/>
                    <a:lstStyle/>
                    <a:p>
                      <a:pPr algn="ctr" fontAlgn="b"/>
                      <a:r>
                        <a:rPr lang="en-US" sz="1500" b="1" i="0" u="none" strike="noStrike" dirty="0">
                          <a:effectLst/>
                          <a:latin typeface="Arial" panose="020B0604020202020204" pitchFamily="34" charset="0"/>
                        </a:rPr>
                        <a:t>N|A</a:t>
                      </a:r>
                    </a:p>
                  </a:txBody>
                  <a:tcPr marL="7144" marR="7144" marT="7144" marB="0" anchor="ctr"/>
                </a:tc>
                <a:tc>
                  <a:txBody>
                    <a:bodyPr/>
                    <a:lstStyle/>
                    <a:p>
                      <a:pPr algn="ctr" fontAlgn="b"/>
                      <a:r>
                        <a:rPr lang="en-US" sz="1500" b="1" i="0" u="none" strike="noStrike">
                          <a:effectLst/>
                          <a:latin typeface="Arial" panose="020B0604020202020204" pitchFamily="34" charset="0"/>
                        </a:rPr>
                        <a:t>1</a:t>
                      </a:r>
                    </a:p>
                  </a:txBody>
                  <a:tcPr marL="7144" marR="7144" marT="7144" marB="0" anchor="ctr"/>
                </a:tc>
                <a:tc>
                  <a:txBody>
                    <a:bodyPr/>
                    <a:lstStyle/>
                    <a:p>
                      <a:pPr algn="ctr" fontAlgn="b"/>
                      <a:r>
                        <a:rPr lang="en-US" sz="1500" b="1" i="0" u="none" strike="noStrike" dirty="0">
                          <a:effectLst/>
                          <a:latin typeface="Arial" panose="020B0604020202020204" pitchFamily="34" charset="0"/>
                        </a:rPr>
                        <a:t>0.3%</a:t>
                      </a:r>
                    </a:p>
                  </a:txBody>
                  <a:tcPr marL="7144" marR="7144" marT="7144" marB="0" anchor="ctr"/>
                </a:tc>
              </a:tr>
              <a:tr h="431385">
                <a:tc>
                  <a:txBody>
                    <a:bodyPr/>
                    <a:lstStyle/>
                    <a:p>
                      <a:pPr algn="ctr" fontAlgn="b"/>
                      <a:r>
                        <a:rPr lang="en-US" sz="1500" b="1" i="0" u="none" strike="noStrike" dirty="0">
                          <a:effectLst/>
                          <a:latin typeface="Arial" panose="020B0604020202020204" pitchFamily="34" charset="0"/>
                        </a:rPr>
                        <a:t>TOTAL</a:t>
                      </a:r>
                    </a:p>
                  </a:txBody>
                  <a:tcPr marL="7144" marR="7144" marT="7144" marB="0" anchor="ctr"/>
                </a:tc>
                <a:tc>
                  <a:txBody>
                    <a:bodyPr/>
                    <a:lstStyle/>
                    <a:p>
                      <a:pPr algn="ctr" fontAlgn="b"/>
                      <a:r>
                        <a:rPr lang="en-US" sz="1500" b="1" i="0" u="none" strike="noStrike">
                          <a:effectLst/>
                          <a:latin typeface="Arial" panose="020B0604020202020204" pitchFamily="34" charset="0"/>
                        </a:rPr>
                        <a:t>355</a:t>
                      </a:r>
                    </a:p>
                  </a:txBody>
                  <a:tcPr marL="7144" marR="7144" marT="7144" marB="0" anchor="ctr"/>
                </a:tc>
                <a:tc>
                  <a:txBody>
                    <a:bodyPr/>
                    <a:lstStyle/>
                    <a:p>
                      <a:pPr algn="ctr" fontAlgn="b"/>
                      <a:r>
                        <a:rPr lang="en-US" sz="1500" b="1" i="0" u="none" strike="noStrike" dirty="0">
                          <a:effectLst/>
                          <a:latin typeface="Arial" panose="020B0604020202020204" pitchFamily="34" charset="0"/>
                        </a:rPr>
                        <a:t>100.0%</a:t>
                      </a:r>
                    </a:p>
                  </a:txBody>
                  <a:tcPr marL="7144" marR="7144" marT="7144" marB="0" anchor="ctr"/>
                </a:tc>
              </a:tr>
            </a:tbl>
          </a:graphicData>
        </a:graphic>
      </p:graphicFrame>
    </p:spTree>
    <p:extLst>
      <p:ext uri="{BB962C8B-B14F-4D97-AF65-F5344CB8AC3E}">
        <p14:creationId xmlns:p14="http://schemas.microsoft.com/office/powerpoint/2010/main" val="37115892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B7C846A-1304-49E2-9141-B4D5FA3B730E}" type="slidenum">
              <a:rPr lang="en-US" smtClean="0"/>
              <a:pPr/>
              <a:t>11</a:t>
            </a:fld>
            <a:endParaRPr lang="en-US" dirty="0"/>
          </a:p>
        </p:txBody>
      </p:sp>
      <p:sp>
        <p:nvSpPr>
          <p:cNvPr id="8" name="Content Placeholder 7"/>
          <p:cNvSpPr>
            <a:spLocks noGrp="1"/>
          </p:cNvSpPr>
          <p:nvPr>
            <p:ph type="body" idx="4294967295"/>
          </p:nvPr>
        </p:nvSpPr>
        <p:spPr>
          <a:xfrm>
            <a:off x="228600" y="4038600"/>
            <a:ext cx="8458200" cy="1600200"/>
          </a:xfrm>
        </p:spPr>
        <p:txBody>
          <a:bodyPr>
            <a:normAutofit fontScale="92500"/>
          </a:bodyPr>
          <a:lstStyle/>
          <a:p>
            <a:endParaRPr lang="en-US" dirty="0"/>
          </a:p>
          <a:p>
            <a:endParaRPr lang="en-US" dirty="0"/>
          </a:p>
          <a:p>
            <a:pPr marL="109728" indent="0">
              <a:buNone/>
            </a:pPr>
            <a:r>
              <a:rPr lang="en-US" sz="3600" dirty="0" smtClean="0">
                <a:solidFill>
                  <a:schemeClr val="tx1"/>
                </a:solidFill>
              </a:rPr>
              <a:t>Physician for Rural Areas - Loan Repayment</a:t>
            </a:r>
            <a:endParaRPr lang="en-US" sz="3600" dirty="0">
              <a:solidFill>
                <a:schemeClr val="tx1"/>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304800"/>
            <a:ext cx="6223000" cy="4038600"/>
          </a:xfrm>
          <a:prstGeom prst="rect">
            <a:avLst/>
          </a:prstGeom>
        </p:spPr>
      </p:pic>
    </p:spTree>
    <p:extLst>
      <p:ext uri="{BB962C8B-B14F-4D97-AF65-F5344CB8AC3E}">
        <p14:creationId xmlns:p14="http://schemas.microsoft.com/office/powerpoint/2010/main" val="26012336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solidFill>
                  <a:schemeClr val="tx1"/>
                </a:solidFill>
              </a:rPr>
              <a:t>Who qualifies for loan repayment?</a:t>
            </a:r>
            <a:endParaRPr lang="en-US" dirty="0">
              <a:solidFill>
                <a:schemeClr val="tx1"/>
              </a:solidFill>
            </a:endParaRPr>
          </a:p>
        </p:txBody>
      </p:sp>
      <p:sp>
        <p:nvSpPr>
          <p:cNvPr id="2" name="Content Placeholder 1"/>
          <p:cNvSpPr>
            <a:spLocks noGrp="1"/>
          </p:cNvSpPr>
          <p:nvPr>
            <p:ph idx="1"/>
          </p:nvPr>
        </p:nvSpPr>
        <p:spPr/>
        <p:txBody>
          <a:bodyPr>
            <a:normAutofit/>
          </a:bodyPr>
          <a:lstStyle/>
          <a:p>
            <a:r>
              <a:rPr lang="en-US" dirty="0" smtClean="0">
                <a:solidFill>
                  <a:schemeClr val="tx1"/>
                </a:solidFill>
              </a:rPr>
              <a:t>Service-cancelable </a:t>
            </a:r>
            <a:r>
              <a:rPr lang="en-US" dirty="0">
                <a:solidFill>
                  <a:schemeClr val="tx1"/>
                </a:solidFill>
              </a:rPr>
              <a:t>loan repayment programs </a:t>
            </a:r>
            <a:r>
              <a:rPr lang="en-US" dirty="0" smtClean="0">
                <a:solidFill>
                  <a:schemeClr val="tx1"/>
                </a:solidFill>
              </a:rPr>
              <a:t>are for </a:t>
            </a:r>
            <a:r>
              <a:rPr lang="en-US" dirty="0">
                <a:solidFill>
                  <a:schemeClr val="tx1"/>
                </a:solidFill>
              </a:rPr>
              <a:t>physicians, dentists, physician assistants and advanced practice registered </a:t>
            </a:r>
            <a:r>
              <a:rPr lang="en-US" dirty="0" smtClean="0">
                <a:solidFill>
                  <a:schemeClr val="tx1"/>
                </a:solidFill>
              </a:rPr>
              <a:t>nurses</a:t>
            </a:r>
          </a:p>
          <a:p>
            <a:endParaRPr lang="en-US" dirty="0" smtClean="0">
              <a:solidFill>
                <a:schemeClr val="tx1"/>
              </a:solidFill>
            </a:endParaRPr>
          </a:p>
          <a:p>
            <a:r>
              <a:rPr lang="en-US" dirty="0" smtClean="0">
                <a:solidFill>
                  <a:schemeClr val="tx1"/>
                </a:solidFill>
              </a:rPr>
              <a:t>The </a:t>
            </a:r>
            <a:r>
              <a:rPr lang="en-US" dirty="0">
                <a:solidFill>
                  <a:schemeClr val="tx1"/>
                </a:solidFill>
              </a:rPr>
              <a:t>programs assist in paying debt incurred for tuition, </a:t>
            </a:r>
            <a:r>
              <a:rPr lang="en-US" dirty="0" smtClean="0">
                <a:solidFill>
                  <a:schemeClr val="tx1"/>
                </a:solidFill>
              </a:rPr>
              <a:t>fees </a:t>
            </a:r>
            <a:r>
              <a:rPr lang="en-US" dirty="0">
                <a:solidFill>
                  <a:schemeClr val="tx1"/>
                </a:solidFill>
              </a:rPr>
              <a:t>and other expenses associated with the completion of the aforementioned degrees for practitioners who agree to practice full-time in an underserved, rural county in Georgia with a population of 35,000 or </a:t>
            </a:r>
            <a:r>
              <a:rPr lang="en-US" dirty="0" smtClean="0">
                <a:solidFill>
                  <a:schemeClr val="tx1"/>
                </a:solidFill>
              </a:rPr>
              <a:t>less</a:t>
            </a:r>
            <a:endParaRPr lang="en-US" dirty="0">
              <a:solidFill>
                <a:schemeClr val="tx1"/>
              </a:solidFill>
            </a:endParaRPr>
          </a:p>
        </p:txBody>
      </p:sp>
      <p:sp>
        <p:nvSpPr>
          <p:cNvPr id="3" name="Slide Number Placeholder 2"/>
          <p:cNvSpPr>
            <a:spLocks noGrp="1"/>
          </p:cNvSpPr>
          <p:nvPr>
            <p:ph type="sldNum" sz="quarter" idx="12"/>
          </p:nvPr>
        </p:nvSpPr>
        <p:spPr/>
        <p:txBody>
          <a:bodyPr/>
          <a:lstStyle/>
          <a:p>
            <a:fld id="{5B7C846A-1304-49E2-9141-B4D5FA3B730E}" type="slidenum">
              <a:rPr lang="en-US" smtClean="0"/>
              <a:pPr/>
              <a:t>12</a:t>
            </a:fld>
            <a:endParaRPr lang="en-US" dirty="0"/>
          </a:p>
        </p:txBody>
      </p:sp>
    </p:spTree>
    <p:extLst>
      <p:ext uri="{BB962C8B-B14F-4D97-AF65-F5344CB8AC3E}">
        <p14:creationId xmlns:p14="http://schemas.microsoft.com/office/powerpoint/2010/main" val="20484064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5"/>
          <p:cNvGraphicFramePr>
            <a:graphicFrameLocks noGrp="1" noChangeAspect="1"/>
          </p:cNvGraphicFramePr>
          <p:nvPr>
            <p:ph idx="1"/>
            <p:extLst>
              <p:ext uri="{D42A27DB-BD31-4B8C-83A1-F6EECF244321}">
                <p14:modId xmlns:p14="http://schemas.microsoft.com/office/powerpoint/2010/main" val="1706264721"/>
              </p:ext>
            </p:extLst>
          </p:nvPr>
        </p:nvGraphicFramePr>
        <p:xfrm>
          <a:off x="762000" y="1676400"/>
          <a:ext cx="4876800" cy="5012281"/>
        </p:xfrm>
        <a:graphic>
          <a:graphicData uri="http://schemas.openxmlformats.org/presentationml/2006/ole">
            <mc:AlternateContent xmlns:mc="http://schemas.openxmlformats.org/markup-compatibility/2006">
              <mc:Choice xmlns:v="urn:schemas-microsoft-com:vml" Requires="v">
                <p:oleObj spid="_x0000_s1106" name="Bitmap Image" r:id="rId4" imgW="9944280" imgH="11410920" progId="Paint.Picture">
                  <p:embed/>
                </p:oleObj>
              </mc:Choice>
              <mc:Fallback>
                <p:oleObj name="Bitmap Image" r:id="rId4" imgW="9944280" imgH="11410920" progId="Paint.Picture">
                  <p:embed/>
                  <p:pic>
                    <p:nvPicPr>
                      <p:cNvPr id="0" name=""/>
                      <p:cNvPicPr>
                        <a:picLocks noChangeAspect="1" noChangeArrowheads="1"/>
                      </p:cNvPicPr>
                      <p:nvPr/>
                    </p:nvPicPr>
                    <p:blipFill>
                      <a:blip r:embed="rId5"/>
                      <a:srcRect/>
                      <a:stretch>
                        <a:fillRect/>
                      </a:stretch>
                    </p:blipFill>
                    <p:spPr bwMode="auto">
                      <a:xfrm>
                        <a:off x="762000" y="1676400"/>
                        <a:ext cx="4876800" cy="5012281"/>
                      </a:xfrm>
                      <a:prstGeom prst="rect">
                        <a:avLst/>
                      </a:prstGeom>
                      <a:noFill/>
                      <a:ln>
                        <a:noFill/>
                      </a:ln>
                      <a:effectLst/>
                      <a:extLst/>
                    </p:spPr>
                  </p:pic>
                </p:oleObj>
              </mc:Fallback>
            </mc:AlternateContent>
          </a:graphicData>
        </a:graphic>
      </p:graphicFrame>
      <p:sp>
        <p:nvSpPr>
          <p:cNvPr id="4" name="Title 3"/>
          <p:cNvSpPr>
            <a:spLocks noGrp="1"/>
          </p:cNvSpPr>
          <p:nvPr>
            <p:ph type="title"/>
          </p:nvPr>
        </p:nvSpPr>
        <p:spPr>
          <a:xfrm>
            <a:off x="609601" y="457200"/>
            <a:ext cx="6347713" cy="1320800"/>
          </a:xfrm>
        </p:spPr>
        <p:txBody>
          <a:bodyPr>
            <a:normAutofit/>
          </a:bodyPr>
          <a:lstStyle/>
          <a:p>
            <a:r>
              <a:rPr lang="en-US" dirty="0" smtClean="0">
                <a:solidFill>
                  <a:schemeClr val="tx1"/>
                </a:solidFill>
                <a:effectLst/>
              </a:rPr>
              <a:t>Eligible County Map for All Loan Repayment Programs</a:t>
            </a:r>
            <a:endParaRPr lang="en-US" dirty="0">
              <a:solidFill>
                <a:schemeClr val="tx1"/>
              </a:solidFill>
              <a:effectLst/>
            </a:endParaRPr>
          </a:p>
        </p:txBody>
      </p:sp>
      <p:sp>
        <p:nvSpPr>
          <p:cNvPr id="3" name="Slide Number Placeholder 2"/>
          <p:cNvSpPr>
            <a:spLocks noGrp="1"/>
          </p:cNvSpPr>
          <p:nvPr>
            <p:ph type="sldNum" sz="quarter" idx="12"/>
          </p:nvPr>
        </p:nvSpPr>
        <p:spPr/>
        <p:txBody>
          <a:bodyPr/>
          <a:lstStyle/>
          <a:p>
            <a:fld id="{5B7C846A-1304-49E2-9141-B4D5FA3B730E}" type="slidenum">
              <a:rPr lang="en-US" smtClean="0"/>
              <a:pPr/>
              <a:t>13</a:t>
            </a:fld>
            <a:endParaRPr lang="en-US" dirty="0"/>
          </a:p>
        </p:txBody>
      </p:sp>
      <p:sp>
        <p:nvSpPr>
          <p:cNvPr id="8" name="Rectangle 7"/>
          <p:cNvSpPr/>
          <p:nvPr/>
        </p:nvSpPr>
        <p:spPr>
          <a:xfrm>
            <a:off x="5466590" y="1799336"/>
            <a:ext cx="1943099" cy="2862322"/>
          </a:xfrm>
          <a:prstGeom prst="rect">
            <a:avLst/>
          </a:prstGeom>
        </p:spPr>
        <p:txBody>
          <a:bodyPr wrap="square">
            <a:spAutoFit/>
          </a:bodyPr>
          <a:lstStyle/>
          <a:p>
            <a:pPr>
              <a:spcBef>
                <a:spcPct val="50000"/>
              </a:spcBef>
            </a:pPr>
            <a:r>
              <a:rPr lang="en-US" altLang="en-US" b="1" dirty="0"/>
              <a:t>Eligible Practice Locations in </a:t>
            </a:r>
            <a:r>
              <a:rPr lang="en-US" altLang="en-US" b="1" dirty="0" smtClean="0"/>
              <a:t>Red</a:t>
            </a:r>
          </a:p>
          <a:p>
            <a:pPr>
              <a:spcBef>
                <a:spcPct val="50000"/>
              </a:spcBef>
            </a:pPr>
            <a:endParaRPr lang="en-US" altLang="en-US" b="1" dirty="0"/>
          </a:p>
          <a:p>
            <a:pPr>
              <a:spcBef>
                <a:spcPct val="50000"/>
              </a:spcBef>
            </a:pPr>
            <a:r>
              <a:rPr lang="en-US" altLang="en-US" b="1" dirty="0"/>
              <a:t>Counties of 35,000 or </a:t>
            </a:r>
            <a:r>
              <a:rPr lang="en-US" altLang="en-US" b="1" dirty="0" smtClean="0"/>
              <a:t>less, </a:t>
            </a:r>
            <a:r>
              <a:rPr lang="en-US" altLang="en-US" b="1" dirty="0"/>
              <a:t>according to </a:t>
            </a:r>
            <a:r>
              <a:rPr lang="en-US" altLang="en-US" b="1" dirty="0" smtClean="0"/>
              <a:t>the 2010 </a:t>
            </a:r>
            <a:r>
              <a:rPr lang="en-US" altLang="en-US" b="1" dirty="0"/>
              <a:t>U.S. Census Count</a:t>
            </a:r>
          </a:p>
        </p:txBody>
      </p:sp>
    </p:spTree>
    <p:extLst>
      <p:ext uri="{BB962C8B-B14F-4D97-AF65-F5344CB8AC3E}">
        <p14:creationId xmlns:p14="http://schemas.microsoft.com/office/powerpoint/2010/main" val="10237207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r>
              <a:rPr lang="en-US" dirty="0" smtClean="0">
                <a:solidFill>
                  <a:schemeClr val="tx1"/>
                </a:solidFill>
                <a:effectLst/>
              </a:rPr>
              <a:t>Physician for Rural Areas Program</a:t>
            </a:r>
            <a:endParaRPr lang="en-US" dirty="0">
              <a:solidFill>
                <a:schemeClr val="tx1"/>
              </a:solidFill>
              <a:effectLst/>
            </a:endParaRPr>
          </a:p>
        </p:txBody>
      </p:sp>
      <p:sp>
        <p:nvSpPr>
          <p:cNvPr id="3" name="Content Placeholder 2"/>
          <p:cNvSpPr>
            <a:spLocks noGrp="1"/>
          </p:cNvSpPr>
          <p:nvPr>
            <p:ph idx="1"/>
          </p:nvPr>
        </p:nvSpPr>
        <p:spPr>
          <a:xfrm>
            <a:off x="457200" y="1524000"/>
            <a:ext cx="8229600" cy="5105400"/>
          </a:xfrm>
        </p:spPr>
        <p:txBody>
          <a:bodyPr>
            <a:normAutofit/>
          </a:bodyPr>
          <a:lstStyle/>
          <a:p>
            <a:r>
              <a:rPr lang="en-US" dirty="0" smtClean="0">
                <a:solidFill>
                  <a:schemeClr val="tx1"/>
                </a:solidFill>
              </a:rPr>
              <a:t>Loan </a:t>
            </a:r>
            <a:r>
              <a:rPr lang="en-US" dirty="0">
                <a:solidFill>
                  <a:schemeClr val="tx1"/>
                </a:solidFill>
              </a:rPr>
              <a:t>Repayment Programs:</a:t>
            </a:r>
          </a:p>
          <a:p>
            <a:pPr lvl="1"/>
            <a:r>
              <a:rPr lang="en-US" dirty="0" smtClean="0">
                <a:solidFill>
                  <a:schemeClr val="tx1"/>
                </a:solidFill>
              </a:rPr>
              <a:t>35 Physician for Rural Areas Awards</a:t>
            </a:r>
          </a:p>
          <a:p>
            <a:pPr lvl="1"/>
            <a:r>
              <a:rPr lang="en-US" dirty="0" smtClean="0">
                <a:solidFill>
                  <a:schemeClr val="tx1"/>
                </a:solidFill>
              </a:rPr>
              <a:t>8 Georgia Physician Loan Repayment Program Awards</a:t>
            </a:r>
            <a:endParaRPr lang="en-US" dirty="0">
              <a:solidFill>
                <a:schemeClr val="tx1"/>
              </a:solidFill>
            </a:endParaRPr>
          </a:p>
          <a:p>
            <a:pPr lvl="1"/>
            <a:r>
              <a:rPr lang="en-US" dirty="0" smtClean="0">
                <a:solidFill>
                  <a:schemeClr val="tx1"/>
                </a:solidFill>
              </a:rPr>
              <a:t>8 Dental for Rural Assistant Awards</a:t>
            </a:r>
            <a:endParaRPr lang="en-US" dirty="0">
              <a:solidFill>
                <a:schemeClr val="tx1"/>
              </a:solidFill>
            </a:endParaRPr>
          </a:p>
          <a:p>
            <a:pPr lvl="1"/>
            <a:r>
              <a:rPr lang="en-US" dirty="0">
                <a:solidFill>
                  <a:schemeClr val="tx1"/>
                </a:solidFill>
              </a:rPr>
              <a:t>20 </a:t>
            </a:r>
            <a:r>
              <a:rPr lang="en-US" dirty="0" smtClean="0">
                <a:solidFill>
                  <a:schemeClr val="tx1"/>
                </a:solidFill>
              </a:rPr>
              <a:t>Advanced Practice Registered Nurses Loan Repayment Award and </a:t>
            </a:r>
          </a:p>
          <a:p>
            <a:pPr lvl="1"/>
            <a:r>
              <a:rPr lang="en-US" dirty="0" smtClean="0">
                <a:solidFill>
                  <a:schemeClr val="tx1"/>
                </a:solidFill>
              </a:rPr>
              <a:t>Physician Assistant Loan Repayment Awards</a:t>
            </a:r>
          </a:p>
          <a:p>
            <a:pPr marL="457200" lvl="1" indent="0">
              <a:buNone/>
            </a:pPr>
            <a:endParaRPr lang="en-US" dirty="0" smtClean="0">
              <a:solidFill>
                <a:schemeClr val="tx1"/>
              </a:solidFill>
            </a:endParaRPr>
          </a:p>
          <a:p>
            <a:r>
              <a:rPr lang="en-US" dirty="0" smtClean="0">
                <a:solidFill>
                  <a:schemeClr val="tx1"/>
                </a:solidFill>
              </a:rPr>
              <a:t>Average retention of loan repayment recipients still practicing in rural Georgia- 66.7 percent</a:t>
            </a:r>
            <a:endParaRPr lang="en-US" dirty="0">
              <a:solidFill>
                <a:schemeClr val="tx1"/>
              </a:solidFill>
            </a:endParaRPr>
          </a:p>
        </p:txBody>
      </p:sp>
      <p:sp>
        <p:nvSpPr>
          <p:cNvPr id="4" name="Slide Number Placeholder 3"/>
          <p:cNvSpPr>
            <a:spLocks noGrp="1"/>
          </p:cNvSpPr>
          <p:nvPr>
            <p:ph type="sldNum" sz="quarter" idx="12"/>
          </p:nvPr>
        </p:nvSpPr>
        <p:spPr/>
        <p:txBody>
          <a:bodyPr/>
          <a:lstStyle/>
          <a:p>
            <a:fld id="{5B7C846A-1304-49E2-9141-B4D5FA3B730E}" type="slidenum">
              <a:rPr lang="en-US" smtClean="0"/>
              <a:pPr/>
              <a:t>14</a:t>
            </a:fld>
            <a:endParaRPr lang="en-US" dirty="0"/>
          </a:p>
        </p:txBody>
      </p:sp>
    </p:spTree>
    <p:extLst>
      <p:ext uri="{BB962C8B-B14F-4D97-AF65-F5344CB8AC3E}">
        <p14:creationId xmlns:p14="http://schemas.microsoft.com/office/powerpoint/2010/main" val="34743471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609599" y="1145220"/>
            <a:ext cx="6781802" cy="2023532"/>
          </a:xfrm>
        </p:spPr>
        <p:txBody>
          <a:bodyPr>
            <a:normAutofit/>
          </a:bodyPr>
          <a:lstStyle/>
          <a:p>
            <a:pPr algn="ctr"/>
            <a:r>
              <a:rPr lang="en-US" sz="4800" b="1" dirty="0" smtClean="0">
                <a:solidFill>
                  <a:schemeClr val="tx1"/>
                </a:solidFill>
              </a:rPr>
              <a:t>Why is the Board’s Work Important?</a:t>
            </a:r>
            <a:endParaRPr lang="en-US" sz="4800" b="1" dirty="0">
              <a:solidFill>
                <a:schemeClr val="tx1"/>
              </a:solidFill>
            </a:endParaRPr>
          </a:p>
        </p:txBody>
      </p:sp>
      <p:sp>
        <p:nvSpPr>
          <p:cNvPr id="3" name="Slide Number Placeholder 2"/>
          <p:cNvSpPr>
            <a:spLocks noGrp="1"/>
          </p:cNvSpPr>
          <p:nvPr>
            <p:ph type="sldNum" sz="quarter" idx="12"/>
          </p:nvPr>
        </p:nvSpPr>
        <p:spPr/>
        <p:txBody>
          <a:bodyPr/>
          <a:lstStyle/>
          <a:p>
            <a:fld id="{5B7C846A-1304-49E2-9141-B4D5FA3B730E}" type="slidenum">
              <a:rPr lang="en-US" smtClean="0"/>
              <a:pPr/>
              <a:t>15</a:t>
            </a:fld>
            <a:endParaRPr lang="en-US" dirty="0"/>
          </a:p>
        </p:txBody>
      </p:sp>
      <p:sp>
        <p:nvSpPr>
          <p:cNvPr id="2" name="Text Placeholder 1"/>
          <p:cNvSpPr>
            <a:spLocks noGrp="1"/>
          </p:cNvSpPr>
          <p:nvPr>
            <p:ph type="body" idx="1"/>
          </p:nvPr>
        </p:nvSpPr>
        <p:spPr/>
        <p:txBody>
          <a:bodyPr/>
          <a:lstStyle/>
          <a:p>
            <a:endParaRPr lang="en-US"/>
          </a:p>
        </p:txBody>
      </p:sp>
    </p:spTree>
    <p:extLst>
      <p:ext uri="{BB962C8B-B14F-4D97-AF65-F5344CB8AC3E}">
        <p14:creationId xmlns:p14="http://schemas.microsoft.com/office/powerpoint/2010/main" val="15443974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1"/>
                </a:solidFill>
                <a:effectLst/>
              </a:rPr>
              <a:t>Aging </a:t>
            </a:r>
            <a:r>
              <a:rPr lang="en-US" dirty="0">
                <a:solidFill>
                  <a:schemeClr val="tx1"/>
                </a:solidFill>
                <a:effectLst/>
              </a:rPr>
              <a:t>Workforce</a:t>
            </a:r>
          </a:p>
        </p:txBody>
      </p:sp>
      <p:sp>
        <p:nvSpPr>
          <p:cNvPr id="3" name="Content Placeholder 2"/>
          <p:cNvSpPr>
            <a:spLocks noGrp="1"/>
          </p:cNvSpPr>
          <p:nvPr>
            <p:ph idx="1"/>
          </p:nvPr>
        </p:nvSpPr>
        <p:spPr>
          <a:xfrm>
            <a:off x="457200" y="1930400"/>
            <a:ext cx="8229600" cy="3860800"/>
          </a:xfrm>
        </p:spPr>
        <p:txBody>
          <a:bodyPr>
            <a:normAutofit lnSpcReduction="10000"/>
          </a:bodyPr>
          <a:lstStyle/>
          <a:p>
            <a:r>
              <a:rPr lang="en-US" dirty="0">
                <a:solidFill>
                  <a:schemeClr val="tx1"/>
                </a:solidFill>
              </a:rPr>
              <a:t>Georgia’s physician workforce is rapidly </a:t>
            </a:r>
            <a:r>
              <a:rPr lang="en-US" dirty="0" smtClean="0">
                <a:solidFill>
                  <a:schemeClr val="tx1"/>
                </a:solidFill>
              </a:rPr>
              <a:t>aging.</a:t>
            </a:r>
            <a:endParaRPr lang="en-US" dirty="0">
              <a:solidFill>
                <a:schemeClr val="tx1"/>
              </a:solidFill>
            </a:endParaRPr>
          </a:p>
          <a:p>
            <a:pPr lvl="0"/>
            <a:endParaRPr lang="en-US" dirty="0" smtClean="0">
              <a:solidFill>
                <a:schemeClr val="tx1"/>
              </a:solidFill>
            </a:endParaRPr>
          </a:p>
          <a:p>
            <a:pPr lvl="0"/>
            <a:r>
              <a:rPr lang="en-US" dirty="0" smtClean="0">
                <a:solidFill>
                  <a:schemeClr val="tx1"/>
                </a:solidFill>
              </a:rPr>
              <a:t>In the 2015 survey, 58.7</a:t>
            </a:r>
            <a:r>
              <a:rPr lang="en-US" dirty="0">
                <a:solidFill>
                  <a:schemeClr val="tx1"/>
                </a:solidFill>
              </a:rPr>
              <a:t>% of the physician workforce is age 50 and </a:t>
            </a:r>
            <a:r>
              <a:rPr lang="en-US" dirty="0" smtClean="0">
                <a:solidFill>
                  <a:schemeClr val="tx1"/>
                </a:solidFill>
              </a:rPr>
              <a:t>above, and </a:t>
            </a:r>
            <a:r>
              <a:rPr lang="en-US" dirty="0">
                <a:solidFill>
                  <a:schemeClr val="tx1"/>
                </a:solidFill>
              </a:rPr>
              <a:t>of that percentage, 20.1% reported they be retiring in the next </a:t>
            </a:r>
            <a:r>
              <a:rPr lang="en-US" dirty="0" smtClean="0">
                <a:solidFill>
                  <a:schemeClr val="tx1"/>
                </a:solidFill>
              </a:rPr>
              <a:t>five </a:t>
            </a:r>
            <a:r>
              <a:rPr lang="en-US" dirty="0">
                <a:solidFill>
                  <a:schemeClr val="tx1"/>
                </a:solidFill>
              </a:rPr>
              <a:t>years.</a:t>
            </a:r>
          </a:p>
          <a:p>
            <a:pPr lvl="0"/>
            <a:endParaRPr lang="en-US" dirty="0" smtClean="0">
              <a:solidFill>
                <a:schemeClr val="tx1"/>
              </a:solidFill>
            </a:endParaRPr>
          </a:p>
          <a:p>
            <a:pPr lvl="0"/>
            <a:r>
              <a:rPr lang="en-US" dirty="0" smtClean="0">
                <a:solidFill>
                  <a:schemeClr val="tx1"/>
                </a:solidFill>
              </a:rPr>
              <a:t>21.2</a:t>
            </a:r>
            <a:r>
              <a:rPr lang="en-US" dirty="0">
                <a:solidFill>
                  <a:schemeClr val="tx1"/>
                </a:solidFill>
              </a:rPr>
              <a:t>% of the physicians retiring in the age group of 50 and above are practicing in </a:t>
            </a:r>
            <a:r>
              <a:rPr lang="en-US" dirty="0" smtClean="0">
                <a:solidFill>
                  <a:schemeClr val="tx1"/>
                </a:solidFill>
              </a:rPr>
              <a:t>rural counties.</a:t>
            </a:r>
            <a:endParaRPr lang="en-US" dirty="0">
              <a:solidFill>
                <a:schemeClr val="tx1"/>
              </a:solidFill>
            </a:endParaRPr>
          </a:p>
          <a:p>
            <a:pPr lvl="0"/>
            <a:endParaRPr lang="en-US" dirty="0" smtClean="0">
              <a:solidFill>
                <a:schemeClr val="tx1"/>
              </a:solidFill>
            </a:endParaRPr>
          </a:p>
          <a:p>
            <a:pPr lvl="0"/>
            <a:r>
              <a:rPr lang="en-US" dirty="0" smtClean="0">
                <a:solidFill>
                  <a:schemeClr val="tx1"/>
                </a:solidFill>
              </a:rPr>
              <a:t>41.3</a:t>
            </a:r>
            <a:r>
              <a:rPr lang="en-US" dirty="0">
                <a:solidFill>
                  <a:schemeClr val="tx1"/>
                </a:solidFill>
              </a:rPr>
              <a:t>% of the physician </a:t>
            </a:r>
            <a:r>
              <a:rPr lang="en-US" dirty="0" smtClean="0">
                <a:solidFill>
                  <a:schemeClr val="tx1"/>
                </a:solidFill>
              </a:rPr>
              <a:t>workforce is </a:t>
            </a:r>
            <a:r>
              <a:rPr lang="en-US" dirty="0">
                <a:solidFill>
                  <a:schemeClr val="tx1"/>
                </a:solidFill>
              </a:rPr>
              <a:t>age 49 and below</a:t>
            </a:r>
            <a:r>
              <a:rPr lang="en-US" dirty="0" smtClean="0">
                <a:solidFill>
                  <a:schemeClr val="tx1"/>
                </a:solidFill>
              </a:rPr>
              <a:t>, and </a:t>
            </a:r>
            <a:r>
              <a:rPr lang="en-US" dirty="0">
                <a:solidFill>
                  <a:schemeClr val="tx1"/>
                </a:solidFill>
              </a:rPr>
              <a:t>0.5% reported they will retire in the next </a:t>
            </a:r>
            <a:r>
              <a:rPr lang="en-US" dirty="0" smtClean="0">
                <a:solidFill>
                  <a:schemeClr val="tx1"/>
                </a:solidFill>
              </a:rPr>
              <a:t>five </a:t>
            </a:r>
            <a:r>
              <a:rPr lang="en-US" dirty="0">
                <a:solidFill>
                  <a:schemeClr val="tx1"/>
                </a:solidFill>
              </a:rPr>
              <a:t>years</a:t>
            </a:r>
            <a:r>
              <a:rPr lang="en-US" dirty="0" smtClean="0">
                <a:solidFill>
                  <a:schemeClr val="tx1"/>
                </a:solidFill>
              </a:rPr>
              <a:t>.</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5B7C846A-1304-49E2-9141-B4D5FA3B730E}" type="slidenum">
              <a:rPr lang="en-US" smtClean="0"/>
              <a:pPr/>
              <a:t>16</a:t>
            </a:fld>
            <a:endParaRPr lang="en-US" dirty="0"/>
          </a:p>
        </p:txBody>
      </p:sp>
    </p:spTree>
    <p:extLst>
      <p:ext uri="{BB962C8B-B14F-4D97-AF65-F5344CB8AC3E}">
        <p14:creationId xmlns:p14="http://schemas.microsoft.com/office/powerpoint/2010/main" val="35860677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66800" y="626265"/>
            <a:ext cx="5634195" cy="6140207"/>
          </a:xfrm>
        </p:spPr>
      </p:pic>
      <p:sp>
        <p:nvSpPr>
          <p:cNvPr id="6" name="Rectangle 5"/>
          <p:cNvSpPr/>
          <p:nvPr/>
        </p:nvSpPr>
        <p:spPr>
          <a:xfrm>
            <a:off x="101943" y="304800"/>
            <a:ext cx="8767118" cy="642933"/>
          </a:xfrm>
          <a:prstGeom prst="rect">
            <a:avLst/>
          </a:prstGeom>
        </p:spPr>
        <p:txBody>
          <a:bodyPr wrap="square">
            <a:spAutoFit/>
          </a:bodyPr>
          <a:lstStyle/>
          <a:p>
            <a:pPr marL="342900">
              <a:lnSpc>
                <a:spcPct val="107000"/>
              </a:lnSpc>
              <a:spcAft>
                <a:spcPts val="600"/>
              </a:spcAft>
            </a:pPr>
            <a:r>
              <a:rPr lang="en-US" sz="3600" dirty="0">
                <a:solidFill>
                  <a:srgbClr val="000000"/>
                </a:solidFill>
                <a:ea typeface="Trebuchet MS" panose="020B0603020202020204" pitchFamily="34" charset="0"/>
                <a:cs typeface="Times New Roman" panose="02020603050405020304" pitchFamily="18" charset="0"/>
              </a:rPr>
              <a:t>Georgia’s Rural </a:t>
            </a:r>
            <a:r>
              <a:rPr lang="en-US" sz="3600" dirty="0" smtClean="0">
                <a:solidFill>
                  <a:srgbClr val="000000"/>
                </a:solidFill>
                <a:ea typeface="Trebuchet MS" panose="020B0603020202020204" pitchFamily="34" charset="0"/>
                <a:cs typeface="Times New Roman" panose="02020603050405020304" pitchFamily="18" charset="0"/>
              </a:rPr>
              <a:t>Health Crisis</a:t>
            </a:r>
            <a:endParaRPr lang="en-US" sz="3600" dirty="0">
              <a:solidFill>
                <a:srgbClr val="000000"/>
              </a:solidFill>
              <a:ea typeface="Trebuchet MS" panose="020B0603020202020204" pitchFamily="34" charset="0"/>
              <a:cs typeface="Times New Roman" panose="02020603050405020304" pitchFamily="18" charset="0"/>
            </a:endParaRPr>
          </a:p>
        </p:txBody>
      </p:sp>
      <p:sp>
        <p:nvSpPr>
          <p:cNvPr id="2" name="Slide Number Placeholder 1"/>
          <p:cNvSpPr>
            <a:spLocks noGrp="1"/>
          </p:cNvSpPr>
          <p:nvPr>
            <p:ph type="sldNum" sz="quarter" idx="12"/>
          </p:nvPr>
        </p:nvSpPr>
        <p:spPr/>
        <p:txBody>
          <a:bodyPr/>
          <a:lstStyle/>
          <a:p>
            <a:fld id="{5B7C846A-1304-49E2-9141-B4D5FA3B730E}" type="slidenum">
              <a:rPr lang="en-US" smtClean="0"/>
              <a:pPr/>
              <a:t>17</a:t>
            </a:fld>
            <a:endParaRPr lang="en-US" dirty="0"/>
          </a:p>
        </p:txBody>
      </p:sp>
    </p:spTree>
    <p:extLst>
      <p:ext uri="{BB962C8B-B14F-4D97-AF65-F5344CB8AC3E}">
        <p14:creationId xmlns:p14="http://schemas.microsoft.com/office/powerpoint/2010/main" val="26040609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228600"/>
            <a:ext cx="6858001" cy="1320800"/>
          </a:xfrm>
        </p:spPr>
        <p:txBody>
          <a:bodyPr>
            <a:normAutofit/>
          </a:bodyPr>
          <a:lstStyle/>
          <a:p>
            <a:pPr marL="342900" algn="ctr">
              <a:lnSpc>
                <a:spcPct val="107000"/>
              </a:lnSpc>
              <a:spcAft>
                <a:spcPts val="600"/>
              </a:spcAft>
            </a:pPr>
            <a:r>
              <a:rPr lang="en-US" sz="3000" dirty="0" smtClean="0">
                <a:solidFill>
                  <a:srgbClr val="000000"/>
                </a:solidFill>
                <a:ea typeface="Trebuchet MS" panose="020B0603020202020204" pitchFamily="34" charset="0"/>
                <a:cs typeface="Times New Roman" panose="02020603050405020304" pitchFamily="18" charset="0"/>
              </a:rPr>
              <a:t>Counties with </a:t>
            </a:r>
            <a:br>
              <a:rPr lang="en-US" sz="3000" dirty="0" smtClean="0">
                <a:solidFill>
                  <a:srgbClr val="000000"/>
                </a:solidFill>
                <a:ea typeface="Trebuchet MS" panose="020B0603020202020204" pitchFamily="34" charset="0"/>
                <a:cs typeface="Times New Roman" panose="02020603050405020304" pitchFamily="18" charset="0"/>
              </a:rPr>
            </a:br>
            <a:r>
              <a:rPr lang="en-US" sz="3000" dirty="0" smtClean="0">
                <a:solidFill>
                  <a:srgbClr val="000000"/>
                </a:solidFill>
                <a:ea typeface="Trebuchet MS" panose="020B0603020202020204" pitchFamily="34" charset="0"/>
                <a:cs typeface="Times New Roman" panose="02020603050405020304" pitchFamily="18" charset="0"/>
              </a:rPr>
              <a:t>No APRN or Physician Assistant </a:t>
            </a:r>
            <a:endParaRPr lang="en-US" sz="3000" dirty="0">
              <a:solidFill>
                <a:srgbClr val="000000"/>
              </a:solidFill>
              <a:ea typeface="Trebuchet MS" panose="020B0603020202020204" pitchFamily="34"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5B7C846A-1304-49E2-9141-B4D5FA3B730E}" type="slidenum">
              <a:rPr lang="en-US" smtClean="0"/>
              <a:pPr/>
              <a:t>18</a:t>
            </a:fld>
            <a:endParaRPr lang="en-US" dirty="0"/>
          </a:p>
        </p:txBody>
      </p:sp>
      <p:grpSp>
        <p:nvGrpSpPr>
          <p:cNvPr id="5" name="Group 4"/>
          <p:cNvGrpSpPr/>
          <p:nvPr/>
        </p:nvGrpSpPr>
        <p:grpSpPr>
          <a:xfrm>
            <a:off x="295195" y="1400437"/>
            <a:ext cx="3783315" cy="4236362"/>
            <a:chOff x="147638" y="1727200"/>
            <a:chExt cx="6627812" cy="7264400"/>
          </a:xfrm>
        </p:grpSpPr>
        <p:sp>
          <p:nvSpPr>
            <p:cNvPr id="6" name="Freeform 2"/>
            <p:cNvSpPr>
              <a:spLocks/>
            </p:cNvSpPr>
            <p:nvPr/>
          </p:nvSpPr>
          <p:spPr bwMode="auto">
            <a:xfrm rot="560193">
              <a:off x="1835150" y="7910513"/>
              <a:ext cx="527050" cy="628650"/>
            </a:xfrm>
            <a:custGeom>
              <a:avLst/>
              <a:gdLst>
                <a:gd name="T0" fmla="*/ 2147483646 w 124"/>
                <a:gd name="T1" fmla="*/ 2147483646 h 156"/>
                <a:gd name="T2" fmla="*/ 2147483646 w 124"/>
                <a:gd name="T3" fmla="*/ 2147483646 h 156"/>
                <a:gd name="T4" fmla="*/ 2147483646 w 124"/>
                <a:gd name="T5" fmla="*/ 2147483646 h 156"/>
                <a:gd name="T6" fmla="*/ 0 w 124"/>
                <a:gd name="T7" fmla="*/ 2147483646 h 156"/>
                <a:gd name="T8" fmla="*/ 2147483646 w 124"/>
                <a:gd name="T9" fmla="*/ 0 h 156"/>
                <a:gd name="T10" fmla="*/ 2147483646 w 124"/>
                <a:gd name="T11" fmla="*/ 2147483646 h 156"/>
                <a:gd name="T12" fmla="*/ 2147483646 w 124"/>
                <a:gd name="T13" fmla="*/ 2147483646 h 156"/>
                <a:gd name="T14" fmla="*/ 2147483646 w 124"/>
                <a:gd name="T15" fmla="*/ 2147483646 h 156"/>
                <a:gd name="T16" fmla="*/ 2147483646 w 124"/>
                <a:gd name="T17" fmla="*/ 2147483646 h 156"/>
                <a:gd name="T18" fmla="*/ 2147483646 w 124"/>
                <a:gd name="T19" fmla="*/ 2147483646 h 1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4" h="156">
                  <a:moveTo>
                    <a:pt x="22" y="152"/>
                  </a:moveTo>
                  <a:lnTo>
                    <a:pt x="18" y="126"/>
                  </a:lnTo>
                  <a:lnTo>
                    <a:pt x="12" y="78"/>
                  </a:lnTo>
                  <a:lnTo>
                    <a:pt x="0" y="12"/>
                  </a:lnTo>
                  <a:lnTo>
                    <a:pt x="82" y="0"/>
                  </a:lnTo>
                  <a:lnTo>
                    <a:pt x="88" y="36"/>
                  </a:lnTo>
                  <a:lnTo>
                    <a:pt x="102" y="54"/>
                  </a:lnTo>
                  <a:lnTo>
                    <a:pt x="124" y="140"/>
                  </a:lnTo>
                  <a:lnTo>
                    <a:pt x="46" y="156"/>
                  </a:lnTo>
                  <a:lnTo>
                    <a:pt x="22" y="15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 name="Freeform 3"/>
            <p:cNvSpPr>
              <a:spLocks/>
            </p:cNvSpPr>
            <p:nvPr/>
          </p:nvSpPr>
          <p:spPr bwMode="auto">
            <a:xfrm rot="560193">
              <a:off x="1214438" y="7872413"/>
              <a:ext cx="712787" cy="638175"/>
            </a:xfrm>
            <a:custGeom>
              <a:avLst/>
              <a:gdLst>
                <a:gd name="T0" fmla="*/ 2147483646 w 168"/>
                <a:gd name="T1" fmla="*/ 2147483646 h 158"/>
                <a:gd name="T2" fmla="*/ 2147483646 w 168"/>
                <a:gd name="T3" fmla="*/ 0 h 158"/>
                <a:gd name="T4" fmla="*/ 2147483646 w 168"/>
                <a:gd name="T5" fmla="*/ 2147483646 h 158"/>
                <a:gd name="T6" fmla="*/ 2147483646 w 168"/>
                <a:gd name="T7" fmla="*/ 2147483646 h 158"/>
                <a:gd name="T8" fmla="*/ 0 w 168"/>
                <a:gd name="T9" fmla="*/ 2147483646 h 158"/>
                <a:gd name="T10" fmla="*/ 2147483646 w 168"/>
                <a:gd name="T11" fmla="*/ 2147483646 h 158"/>
                <a:gd name="T12" fmla="*/ 2147483646 w 168"/>
                <a:gd name="T13" fmla="*/ 2147483646 h 158"/>
                <a:gd name="T14" fmla="*/ 2147483646 w 168"/>
                <a:gd name="T15" fmla="*/ 2147483646 h 158"/>
                <a:gd name="T16" fmla="*/ 2147483646 w 168"/>
                <a:gd name="T17" fmla="*/ 2147483646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8" h="158">
                  <a:moveTo>
                    <a:pt x="26" y="20"/>
                  </a:moveTo>
                  <a:lnTo>
                    <a:pt x="146" y="0"/>
                  </a:lnTo>
                  <a:lnTo>
                    <a:pt x="168" y="140"/>
                  </a:lnTo>
                  <a:lnTo>
                    <a:pt x="10" y="158"/>
                  </a:lnTo>
                  <a:lnTo>
                    <a:pt x="0" y="152"/>
                  </a:lnTo>
                  <a:lnTo>
                    <a:pt x="26" y="126"/>
                  </a:lnTo>
                  <a:lnTo>
                    <a:pt x="32" y="96"/>
                  </a:lnTo>
                  <a:lnTo>
                    <a:pt x="24" y="40"/>
                  </a:lnTo>
                  <a:lnTo>
                    <a:pt x="26" y="2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 name="Freeform 4"/>
            <p:cNvSpPr>
              <a:spLocks/>
            </p:cNvSpPr>
            <p:nvPr/>
          </p:nvSpPr>
          <p:spPr bwMode="auto">
            <a:xfrm rot="560193">
              <a:off x="927100" y="7883525"/>
              <a:ext cx="423863" cy="531813"/>
            </a:xfrm>
            <a:custGeom>
              <a:avLst/>
              <a:gdLst>
                <a:gd name="T0" fmla="*/ 0 w 100"/>
                <a:gd name="T1" fmla="*/ 2147483646 h 132"/>
                <a:gd name="T2" fmla="*/ 2147483646 w 100"/>
                <a:gd name="T3" fmla="*/ 2147483646 h 132"/>
                <a:gd name="T4" fmla="*/ 2147483646 w 100"/>
                <a:gd name="T5" fmla="*/ 0 h 132"/>
                <a:gd name="T6" fmla="*/ 2147483646 w 100"/>
                <a:gd name="T7" fmla="*/ 2147483646 h 132"/>
                <a:gd name="T8" fmla="*/ 2147483646 w 100"/>
                <a:gd name="T9" fmla="*/ 2147483646 h 132"/>
                <a:gd name="T10" fmla="*/ 2147483646 w 100"/>
                <a:gd name="T11" fmla="*/ 2147483646 h 132"/>
                <a:gd name="T12" fmla="*/ 2147483646 w 100"/>
                <a:gd name="T13" fmla="*/ 2147483646 h 132"/>
                <a:gd name="T14" fmla="*/ 2147483646 w 100"/>
                <a:gd name="T15" fmla="*/ 2147483646 h 132"/>
                <a:gd name="T16" fmla="*/ 2147483646 w 100"/>
                <a:gd name="T17" fmla="*/ 2147483646 h 132"/>
                <a:gd name="T18" fmla="*/ 2147483646 w 100"/>
                <a:gd name="T19" fmla="*/ 2147483646 h 132"/>
                <a:gd name="T20" fmla="*/ 2147483646 w 100"/>
                <a:gd name="T21" fmla="*/ 2147483646 h 132"/>
                <a:gd name="T22" fmla="*/ 2147483646 w 100"/>
                <a:gd name="T23" fmla="*/ 2147483646 h 132"/>
                <a:gd name="T24" fmla="*/ 0 w 100"/>
                <a:gd name="T25" fmla="*/ 2147483646 h 1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0" h="132">
                  <a:moveTo>
                    <a:pt x="0" y="6"/>
                  </a:moveTo>
                  <a:lnTo>
                    <a:pt x="34" y="8"/>
                  </a:lnTo>
                  <a:lnTo>
                    <a:pt x="94" y="0"/>
                  </a:lnTo>
                  <a:lnTo>
                    <a:pt x="92" y="20"/>
                  </a:lnTo>
                  <a:lnTo>
                    <a:pt x="100" y="76"/>
                  </a:lnTo>
                  <a:lnTo>
                    <a:pt x="94" y="106"/>
                  </a:lnTo>
                  <a:lnTo>
                    <a:pt x="68" y="132"/>
                  </a:lnTo>
                  <a:lnTo>
                    <a:pt x="50" y="120"/>
                  </a:lnTo>
                  <a:lnTo>
                    <a:pt x="38" y="88"/>
                  </a:lnTo>
                  <a:lnTo>
                    <a:pt x="42" y="78"/>
                  </a:lnTo>
                  <a:lnTo>
                    <a:pt x="26" y="62"/>
                  </a:lnTo>
                  <a:lnTo>
                    <a:pt x="8" y="38"/>
                  </a:lnTo>
                  <a:lnTo>
                    <a:pt x="0" y="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5"/>
            <p:cNvSpPr>
              <a:spLocks/>
            </p:cNvSpPr>
            <p:nvPr/>
          </p:nvSpPr>
          <p:spPr bwMode="auto">
            <a:xfrm rot="560193">
              <a:off x="2184400" y="7942263"/>
              <a:ext cx="619125" cy="622300"/>
            </a:xfrm>
            <a:custGeom>
              <a:avLst/>
              <a:gdLst>
                <a:gd name="T0" fmla="*/ 2147483646 w 146"/>
                <a:gd name="T1" fmla="*/ 2147483646 h 154"/>
                <a:gd name="T2" fmla="*/ 2147483646 w 146"/>
                <a:gd name="T3" fmla="*/ 2147483646 h 154"/>
                <a:gd name="T4" fmla="*/ 2147483646 w 146"/>
                <a:gd name="T5" fmla="*/ 2147483646 h 154"/>
                <a:gd name="T6" fmla="*/ 0 w 146"/>
                <a:gd name="T7" fmla="*/ 2147483646 h 154"/>
                <a:gd name="T8" fmla="*/ 2147483646 w 146"/>
                <a:gd name="T9" fmla="*/ 0 h 154"/>
                <a:gd name="T10" fmla="*/ 2147483646 w 146"/>
                <a:gd name="T11" fmla="*/ 2147483646 h 154"/>
                <a:gd name="T12" fmla="*/ 2147483646 w 146"/>
                <a:gd name="T13" fmla="*/ 2147483646 h 154"/>
                <a:gd name="T14" fmla="*/ 2147483646 w 146"/>
                <a:gd name="T15" fmla="*/ 2147483646 h 154"/>
                <a:gd name="T16" fmla="*/ 2147483646 w 146"/>
                <a:gd name="T17" fmla="*/ 2147483646 h 154"/>
                <a:gd name="T18" fmla="*/ 2147483646 w 146"/>
                <a:gd name="T19" fmla="*/ 2147483646 h 154"/>
                <a:gd name="T20" fmla="*/ 2147483646 w 146"/>
                <a:gd name="T21" fmla="*/ 0 h 154"/>
                <a:gd name="T22" fmla="*/ 2147483646 w 146"/>
                <a:gd name="T23" fmla="*/ 2147483646 h 154"/>
                <a:gd name="T24" fmla="*/ 2147483646 w 146"/>
                <a:gd name="T25" fmla="*/ 2147483646 h 154"/>
                <a:gd name="T26" fmla="*/ 2147483646 w 146"/>
                <a:gd name="T27" fmla="*/ 2147483646 h 1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6" h="154">
                  <a:moveTo>
                    <a:pt x="42" y="148"/>
                  </a:moveTo>
                  <a:lnTo>
                    <a:pt x="20" y="62"/>
                  </a:lnTo>
                  <a:lnTo>
                    <a:pt x="6" y="44"/>
                  </a:lnTo>
                  <a:lnTo>
                    <a:pt x="0" y="8"/>
                  </a:lnTo>
                  <a:lnTo>
                    <a:pt x="38" y="0"/>
                  </a:lnTo>
                  <a:lnTo>
                    <a:pt x="42" y="12"/>
                  </a:lnTo>
                  <a:lnTo>
                    <a:pt x="102" y="2"/>
                  </a:lnTo>
                  <a:lnTo>
                    <a:pt x="106" y="10"/>
                  </a:lnTo>
                  <a:lnTo>
                    <a:pt x="110" y="8"/>
                  </a:lnTo>
                  <a:lnTo>
                    <a:pt x="110" y="2"/>
                  </a:lnTo>
                  <a:lnTo>
                    <a:pt x="122" y="0"/>
                  </a:lnTo>
                  <a:lnTo>
                    <a:pt x="146" y="138"/>
                  </a:lnTo>
                  <a:lnTo>
                    <a:pt x="66" y="154"/>
                  </a:lnTo>
                  <a:lnTo>
                    <a:pt x="42" y="14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 name="Freeform 6"/>
            <p:cNvSpPr>
              <a:spLocks/>
            </p:cNvSpPr>
            <p:nvPr/>
          </p:nvSpPr>
          <p:spPr bwMode="auto">
            <a:xfrm rot="560193">
              <a:off x="2705100" y="7940675"/>
              <a:ext cx="646113" cy="661988"/>
            </a:xfrm>
            <a:custGeom>
              <a:avLst/>
              <a:gdLst>
                <a:gd name="T0" fmla="*/ 0 w 152"/>
                <a:gd name="T1" fmla="*/ 2147483646 h 164"/>
                <a:gd name="T2" fmla="*/ 2147483646 w 152"/>
                <a:gd name="T3" fmla="*/ 2147483646 h 164"/>
                <a:gd name="T4" fmla="*/ 2147483646 w 152"/>
                <a:gd name="T5" fmla="*/ 0 h 164"/>
                <a:gd name="T6" fmla="*/ 2147483646 w 152"/>
                <a:gd name="T7" fmla="*/ 2147483646 h 164"/>
                <a:gd name="T8" fmla="*/ 2147483646 w 152"/>
                <a:gd name="T9" fmla="*/ 2147483646 h 164"/>
                <a:gd name="T10" fmla="*/ 2147483646 w 152"/>
                <a:gd name="T11" fmla="*/ 2147483646 h 164"/>
                <a:gd name="T12" fmla="*/ 2147483646 w 152"/>
                <a:gd name="T13" fmla="*/ 2147483646 h 164"/>
                <a:gd name="T14" fmla="*/ 2147483646 w 152"/>
                <a:gd name="T15" fmla="*/ 2147483646 h 164"/>
                <a:gd name="T16" fmla="*/ 2147483646 w 152"/>
                <a:gd name="T17" fmla="*/ 2147483646 h 164"/>
                <a:gd name="T18" fmla="*/ 2147483646 w 152"/>
                <a:gd name="T19" fmla="*/ 2147483646 h 164"/>
                <a:gd name="T20" fmla="*/ 2147483646 w 152"/>
                <a:gd name="T21" fmla="*/ 2147483646 h 164"/>
                <a:gd name="T22" fmla="*/ 2147483646 w 152"/>
                <a:gd name="T23" fmla="*/ 2147483646 h 164"/>
                <a:gd name="T24" fmla="*/ 2147483646 w 152"/>
                <a:gd name="T25" fmla="*/ 2147483646 h 164"/>
                <a:gd name="T26" fmla="*/ 2147483646 w 152"/>
                <a:gd name="T27" fmla="*/ 2147483646 h 164"/>
                <a:gd name="T28" fmla="*/ 2147483646 w 152"/>
                <a:gd name="T29" fmla="*/ 2147483646 h 164"/>
                <a:gd name="T30" fmla="*/ 2147483646 w 152"/>
                <a:gd name="T31" fmla="*/ 2147483646 h 164"/>
                <a:gd name="T32" fmla="*/ 2147483646 w 152"/>
                <a:gd name="T33" fmla="*/ 2147483646 h 164"/>
                <a:gd name="T34" fmla="*/ 2147483646 w 152"/>
                <a:gd name="T35" fmla="*/ 2147483646 h 164"/>
                <a:gd name="T36" fmla="*/ 2147483646 w 152"/>
                <a:gd name="T37" fmla="*/ 2147483646 h 164"/>
                <a:gd name="T38" fmla="*/ 2147483646 w 152"/>
                <a:gd name="T39" fmla="*/ 2147483646 h 164"/>
                <a:gd name="T40" fmla="*/ 2147483646 w 152"/>
                <a:gd name="T41" fmla="*/ 2147483646 h 164"/>
                <a:gd name="T42" fmla="*/ 2147483646 w 152"/>
                <a:gd name="T43" fmla="*/ 2147483646 h 164"/>
                <a:gd name="T44" fmla="*/ 2147483646 w 152"/>
                <a:gd name="T45" fmla="*/ 2147483646 h 164"/>
                <a:gd name="T46" fmla="*/ 2147483646 w 152"/>
                <a:gd name="T47" fmla="*/ 2147483646 h 164"/>
                <a:gd name="T48" fmla="*/ 0 w 152"/>
                <a:gd name="T49" fmla="*/ 2147483646 h 1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2" h="164">
                  <a:moveTo>
                    <a:pt x="0" y="22"/>
                  </a:moveTo>
                  <a:lnTo>
                    <a:pt x="60" y="10"/>
                  </a:lnTo>
                  <a:lnTo>
                    <a:pt x="58" y="0"/>
                  </a:lnTo>
                  <a:lnTo>
                    <a:pt x="92" y="8"/>
                  </a:lnTo>
                  <a:lnTo>
                    <a:pt x="114" y="60"/>
                  </a:lnTo>
                  <a:lnTo>
                    <a:pt x="124" y="58"/>
                  </a:lnTo>
                  <a:lnTo>
                    <a:pt x="132" y="58"/>
                  </a:lnTo>
                  <a:lnTo>
                    <a:pt x="134" y="58"/>
                  </a:lnTo>
                  <a:lnTo>
                    <a:pt x="136" y="60"/>
                  </a:lnTo>
                  <a:lnTo>
                    <a:pt x="136" y="78"/>
                  </a:lnTo>
                  <a:lnTo>
                    <a:pt x="112" y="82"/>
                  </a:lnTo>
                  <a:lnTo>
                    <a:pt x="112" y="90"/>
                  </a:lnTo>
                  <a:lnTo>
                    <a:pt x="120" y="102"/>
                  </a:lnTo>
                  <a:lnTo>
                    <a:pt x="106" y="122"/>
                  </a:lnTo>
                  <a:lnTo>
                    <a:pt x="118" y="134"/>
                  </a:lnTo>
                  <a:lnTo>
                    <a:pt x="132" y="134"/>
                  </a:lnTo>
                  <a:lnTo>
                    <a:pt x="152" y="152"/>
                  </a:lnTo>
                  <a:lnTo>
                    <a:pt x="80" y="158"/>
                  </a:lnTo>
                  <a:lnTo>
                    <a:pt x="46" y="164"/>
                  </a:lnTo>
                  <a:lnTo>
                    <a:pt x="30" y="164"/>
                  </a:lnTo>
                  <a:lnTo>
                    <a:pt x="26" y="162"/>
                  </a:lnTo>
                  <a:lnTo>
                    <a:pt x="24" y="160"/>
                  </a:lnTo>
                  <a:lnTo>
                    <a:pt x="20" y="134"/>
                  </a:lnTo>
                  <a:lnTo>
                    <a:pt x="12" y="88"/>
                  </a:lnTo>
                  <a:lnTo>
                    <a:pt x="0" y="22"/>
                  </a:lnTo>
                  <a:close/>
                </a:path>
              </a:pathLst>
            </a:custGeom>
            <a:noFill/>
            <a:ln w="63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 name="Freeform 7"/>
            <p:cNvSpPr>
              <a:spLocks/>
            </p:cNvSpPr>
            <p:nvPr/>
          </p:nvSpPr>
          <p:spPr bwMode="auto">
            <a:xfrm rot="560193">
              <a:off x="3098800" y="7967663"/>
              <a:ext cx="677863" cy="644525"/>
            </a:xfrm>
            <a:custGeom>
              <a:avLst/>
              <a:gdLst>
                <a:gd name="T0" fmla="*/ 0 w 160"/>
                <a:gd name="T1" fmla="*/ 2147483646 h 160"/>
                <a:gd name="T2" fmla="*/ 2147483646 w 160"/>
                <a:gd name="T3" fmla="*/ 2147483646 h 160"/>
                <a:gd name="T4" fmla="*/ 2147483646 w 160"/>
                <a:gd name="T5" fmla="*/ 0 h 160"/>
                <a:gd name="T6" fmla="*/ 2147483646 w 160"/>
                <a:gd name="T7" fmla="*/ 2147483646 h 160"/>
                <a:gd name="T8" fmla="*/ 2147483646 w 160"/>
                <a:gd name="T9" fmla="*/ 2147483646 h 160"/>
                <a:gd name="T10" fmla="*/ 2147483646 w 160"/>
                <a:gd name="T11" fmla="*/ 2147483646 h 160"/>
                <a:gd name="T12" fmla="*/ 2147483646 w 160"/>
                <a:gd name="T13" fmla="*/ 2147483646 h 160"/>
                <a:gd name="T14" fmla="*/ 2147483646 w 160"/>
                <a:gd name="T15" fmla="*/ 2147483646 h 160"/>
                <a:gd name="T16" fmla="*/ 2147483646 w 160"/>
                <a:gd name="T17" fmla="*/ 2147483646 h 160"/>
                <a:gd name="T18" fmla="*/ 2147483646 w 160"/>
                <a:gd name="T19" fmla="*/ 2147483646 h 160"/>
                <a:gd name="T20" fmla="*/ 2147483646 w 160"/>
                <a:gd name="T21" fmla="*/ 2147483646 h 160"/>
                <a:gd name="T22" fmla="*/ 2147483646 w 160"/>
                <a:gd name="T23" fmla="*/ 2147483646 h 160"/>
                <a:gd name="T24" fmla="*/ 2147483646 w 160"/>
                <a:gd name="T25" fmla="*/ 2147483646 h 160"/>
                <a:gd name="T26" fmla="*/ 2147483646 w 160"/>
                <a:gd name="T27" fmla="*/ 2147483646 h 160"/>
                <a:gd name="T28" fmla="*/ 2147483646 w 160"/>
                <a:gd name="T29" fmla="*/ 2147483646 h 160"/>
                <a:gd name="T30" fmla="*/ 2147483646 w 160"/>
                <a:gd name="T31" fmla="*/ 2147483646 h 160"/>
                <a:gd name="T32" fmla="*/ 2147483646 w 160"/>
                <a:gd name="T33" fmla="*/ 2147483646 h 160"/>
                <a:gd name="T34" fmla="*/ 2147483646 w 160"/>
                <a:gd name="T35" fmla="*/ 2147483646 h 160"/>
                <a:gd name="T36" fmla="*/ 2147483646 w 160"/>
                <a:gd name="T37" fmla="*/ 2147483646 h 160"/>
                <a:gd name="T38" fmla="*/ 2147483646 w 160"/>
                <a:gd name="T39" fmla="*/ 2147483646 h 160"/>
                <a:gd name="T40" fmla="*/ 0 w 160"/>
                <a:gd name="T41" fmla="*/ 2147483646 h 1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0" h="160">
                  <a:moveTo>
                    <a:pt x="0" y="18"/>
                  </a:moveTo>
                  <a:lnTo>
                    <a:pt x="66" y="2"/>
                  </a:lnTo>
                  <a:lnTo>
                    <a:pt x="90" y="0"/>
                  </a:lnTo>
                  <a:lnTo>
                    <a:pt x="96" y="6"/>
                  </a:lnTo>
                  <a:lnTo>
                    <a:pt x="104" y="6"/>
                  </a:lnTo>
                  <a:lnTo>
                    <a:pt x="112" y="36"/>
                  </a:lnTo>
                  <a:lnTo>
                    <a:pt x="154" y="30"/>
                  </a:lnTo>
                  <a:lnTo>
                    <a:pt x="160" y="62"/>
                  </a:lnTo>
                  <a:lnTo>
                    <a:pt x="132" y="100"/>
                  </a:lnTo>
                  <a:lnTo>
                    <a:pt x="150" y="154"/>
                  </a:lnTo>
                  <a:lnTo>
                    <a:pt x="96" y="158"/>
                  </a:lnTo>
                  <a:lnTo>
                    <a:pt x="56" y="160"/>
                  </a:lnTo>
                  <a:lnTo>
                    <a:pt x="40" y="144"/>
                  </a:lnTo>
                  <a:lnTo>
                    <a:pt x="26" y="144"/>
                  </a:lnTo>
                  <a:lnTo>
                    <a:pt x="14" y="132"/>
                  </a:lnTo>
                  <a:lnTo>
                    <a:pt x="28" y="112"/>
                  </a:lnTo>
                  <a:lnTo>
                    <a:pt x="20" y="92"/>
                  </a:lnTo>
                  <a:lnTo>
                    <a:pt x="44" y="88"/>
                  </a:lnTo>
                  <a:lnTo>
                    <a:pt x="44" y="70"/>
                  </a:lnTo>
                  <a:lnTo>
                    <a:pt x="22" y="70"/>
                  </a:lnTo>
                  <a:lnTo>
                    <a:pt x="0" y="1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 name="Freeform 8"/>
            <p:cNvSpPr>
              <a:spLocks/>
            </p:cNvSpPr>
            <p:nvPr/>
          </p:nvSpPr>
          <p:spPr bwMode="auto">
            <a:xfrm rot="560193">
              <a:off x="3519488" y="7750175"/>
              <a:ext cx="390525" cy="533400"/>
            </a:xfrm>
            <a:custGeom>
              <a:avLst/>
              <a:gdLst>
                <a:gd name="T0" fmla="*/ 2147483646 w 92"/>
                <a:gd name="T1" fmla="*/ 2147483646 h 132"/>
                <a:gd name="T2" fmla="*/ 0 w 92"/>
                <a:gd name="T3" fmla="*/ 2147483646 h 132"/>
                <a:gd name="T4" fmla="*/ 2147483646 w 92"/>
                <a:gd name="T5" fmla="*/ 2147483646 h 132"/>
                <a:gd name="T6" fmla="*/ 2147483646 w 92"/>
                <a:gd name="T7" fmla="*/ 2147483646 h 132"/>
                <a:gd name="T8" fmla="*/ 2147483646 w 92"/>
                <a:gd name="T9" fmla="*/ 2147483646 h 132"/>
                <a:gd name="T10" fmla="*/ 2147483646 w 92"/>
                <a:gd name="T11" fmla="*/ 2147483646 h 132"/>
                <a:gd name="T12" fmla="*/ 2147483646 w 92"/>
                <a:gd name="T13" fmla="*/ 2147483646 h 132"/>
                <a:gd name="T14" fmla="*/ 2147483646 w 92"/>
                <a:gd name="T15" fmla="*/ 2147483646 h 132"/>
                <a:gd name="T16" fmla="*/ 2147483646 w 92"/>
                <a:gd name="T17" fmla="*/ 2147483646 h 132"/>
                <a:gd name="T18" fmla="*/ 2147483646 w 92"/>
                <a:gd name="T19" fmla="*/ 2147483646 h 132"/>
                <a:gd name="T20" fmla="*/ 2147483646 w 92"/>
                <a:gd name="T21" fmla="*/ 2147483646 h 132"/>
                <a:gd name="T22" fmla="*/ 2147483646 w 92"/>
                <a:gd name="T23" fmla="*/ 0 h 132"/>
                <a:gd name="T24" fmla="*/ 2147483646 w 92"/>
                <a:gd name="T25" fmla="*/ 2147483646 h 132"/>
                <a:gd name="T26" fmla="*/ 2147483646 w 92"/>
                <a:gd name="T27" fmla="*/ 2147483646 h 132"/>
                <a:gd name="T28" fmla="*/ 2147483646 w 92"/>
                <a:gd name="T29" fmla="*/ 2147483646 h 132"/>
                <a:gd name="T30" fmla="*/ 2147483646 w 92"/>
                <a:gd name="T31" fmla="*/ 2147483646 h 132"/>
                <a:gd name="T32" fmla="*/ 2147483646 w 92"/>
                <a:gd name="T33" fmla="*/ 2147483646 h 132"/>
                <a:gd name="T34" fmla="*/ 2147483646 w 92"/>
                <a:gd name="T35" fmla="*/ 2147483646 h 132"/>
                <a:gd name="T36" fmla="*/ 2147483646 w 92"/>
                <a:gd name="T37" fmla="*/ 2147483646 h 132"/>
                <a:gd name="T38" fmla="*/ 2147483646 w 92"/>
                <a:gd name="T39" fmla="*/ 2147483646 h 1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92" h="132">
                  <a:moveTo>
                    <a:pt x="2" y="64"/>
                  </a:moveTo>
                  <a:lnTo>
                    <a:pt x="0" y="58"/>
                  </a:lnTo>
                  <a:lnTo>
                    <a:pt x="6" y="58"/>
                  </a:lnTo>
                  <a:lnTo>
                    <a:pt x="12" y="58"/>
                  </a:lnTo>
                  <a:lnTo>
                    <a:pt x="14" y="56"/>
                  </a:lnTo>
                  <a:lnTo>
                    <a:pt x="10" y="42"/>
                  </a:lnTo>
                  <a:lnTo>
                    <a:pt x="10" y="34"/>
                  </a:lnTo>
                  <a:lnTo>
                    <a:pt x="10" y="32"/>
                  </a:lnTo>
                  <a:lnTo>
                    <a:pt x="12" y="30"/>
                  </a:lnTo>
                  <a:lnTo>
                    <a:pt x="48" y="16"/>
                  </a:lnTo>
                  <a:lnTo>
                    <a:pt x="48" y="4"/>
                  </a:lnTo>
                  <a:lnTo>
                    <a:pt x="72" y="0"/>
                  </a:lnTo>
                  <a:lnTo>
                    <a:pt x="92" y="108"/>
                  </a:lnTo>
                  <a:lnTo>
                    <a:pt x="80" y="132"/>
                  </a:lnTo>
                  <a:lnTo>
                    <a:pt x="72" y="126"/>
                  </a:lnTo>
                  <a:lnTo>
                    <a:pt x="66" y="94"/>
                  </a:lnTo>
                  <a:lnTo>
                    <a:pt x="24" y="100"/>
                  </a:lnTo>
                  <a:lnTo>
                    <a:pt x="16" y="70"/>
                  </a:lnTo>
                  <a:lnTo>
                    <a:pt x="8" y="70"/>
                  </a:lnTo>
                  <a:lnTo>
                    <a:pt x="2" y="6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 name="Freeform 9"/>
            <p:cNvSpPr>
              <a:spLocks/>
            </p:cNvSpPr>
            <p:nvPr/>
          </p:nvSpPr>
          <p:spPr bwMode="auto">
            <a:xfrm rot="560193">
              <a:off x="1093788" y="7594600"/>
              <a:ext cx="568325" cy="354013"/>
            </a:xfrm>
            <a:custGeom>
              <a:avLst/>
              <a:gdLst>
                <a:gd name="T0" fmla="*/ 2147483646 w 134"/>
                <a:gd name="T1" fmla="*/ 2147483646 h 88"/>
                <a:gd name="T2" fmla="*/ 0 w 134"/>
                <a:gd name="T3" fmla="*/ 2147483646 h 88"/>
                <a:gd name="T4" fmla="*/ 2147483646 w 134"/>
                <a:gd name="T5" fmla="*/ 2147483646 h 88"/>
                <a:gd name="T6" fmla="*/ 2147483646 w 134"/>
                <a:gd name="T7" fmla="*/ 2147483646 h 88"/>
                <a:gd name="T8" fmla="*/ 2147483646 w 134"/>
                <a:gd name="T9" fmla="*/ 2147483646 h 88"/>
                <a:gd name="T10" fmla="*/ 2147483646 w 134"/>
                <a:gd name="T11" fmla="*/ 2147483646 h 88"/>
                <a:gd name="T12" fmla="*/ 2147483646 w 134"/>
                <a:gd name="T13" fmla="*/ 2147483646 h 88"/>
                <a:gd name="T14" fmla="*/ 2147483646 w 134"/>
                <a:gd name="T15" fmla="*/ 0 h 88"/>
                <a:gd name="T16" fmla="*/ 2147483646 w 134"/>
                <a:gd name="T17" fmla="*/ 2147483646 h 88"/>
                <a:gd name="T18" fmla="*/ 2147483646 w 134"/>
                <a:gd name="T19" fmla="*/ 2147483646 h 88"/>
                <a:gd name="T20" fmla="*/ 2147483646 w 134"/>
                <a:gd name="T21" fmla="*/ 2147483646 h 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4" h="88">
                  <a:moveTo>
                    <a:pt x="10" y="88"/>
                  </a:moveTo>
                  <a:lnTo>
                    <a:pt x="0" y="20"/>
                  </a:lnTo>
                  <a:lnTo>
                    <a:pt x="52" y="16"/>
                  </a:lnTo>
                  <a:lnTo>
                    <a:pt x="54" y="8"/>
                  </a:lnTo>
                  <a:lnTo>
                    <a:pt x="64" y="16"/>
                  </a:lnTo>
                  <a:lnTo>
                    <a:pt x="70" y="8"/>
                  </a:lnTo>
                  <a:lnTo>
                    <a:pt x="90" y="4"/>
                  </a:lnTo>
                  <a:lnTo>
                    <a:pt x="124" y="0"/>
                  </a:lnTo>
                  <a:lnTo>
                    <a:pt x="134" y="68"/>
                  </a:lnTo>
                  <a:lnTo>
                    <a:pt x="70" y="80"/>
                  </a:lnTo>
                  <a:lnTo>
                    <a:pt x="10" y="8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 name="Freeform 10"/>
            <p:cNvSpPr>
              <a:spLocks/>
            </p:cNvSpPr>
            <p:nvPr/>
          </p:nvSpPr>
          <p:spPr bwMode="auto">
            <a:xfrm rot="560193">
              <a:off x="841375" y="7251700"/>
              <a:ext cx="661988" cy="661988"/>
            </a:xfrm>
            <a:custGeom>
              <a:avLst/>
              <a:gdLst>
                <a:gd name="T0" fmla="*/ 2147483646 w 156"/>
                <a:gd name="T1" fmla="*/ 0 h 164"/>
                <a:gd name="T2" fmla="*/ 2147483646 w 156"/>
                <a:gd name="T3" fmla="*/ 2147483646 h 164"/>
                <a:gd name="T4" fmla="*/ 2147483646 w 156"/>
                <a:gd name="T5" fmla="*/ 2147483646 h 164"/>
                <a:gd name="T6" fmla="*/ 2147483646 w 156"/>
                <a:gd name="T7" fmla="*/ 2147483646 h 164"/>
                <a:gd name="T8" fmla="*/ 2147483646 w 156"/>
                <a:gd name="T9" fmla="*/ 0 h 164"/>
                <a:gd name="T10" fmla="*/ 2147483646 w 156"/>
                <a:gd name="T11" fmla="*/ 2147483646 h 164"/>
                <a:gd name="T12" fmla="*/ 2147483646 w 156"/>
                <a:gd name="T13" fmla="*/ 2147483646 h 164"/>
                <a:gd name="T14" fmla="*/ 2147483646 w 156"/>
                <a:gd name="T15" fmla="*/ 2147483646 h 164"/>
                <a:gd name="T16" fmla="*/ 2147483646 w 156"/>
                <a:gd name="T17" fmla="*/ 2147483646 h 164"/>
                <a:gd name="T18" fmla="*/ 2147483646 w 156"/>
                <a:gd name="T19" fmla="*/ 2147483646 h 164"/>
                <a:gd name="T20" fmla="*/ 2147483646 w 156"/>
                <a:gd name="T21" fmla="*/ 2147483646 h 164"/>
                <a:gd name="T22" fmla="*/ 2147483646 w 156"/>
                <a:gd name="T23" fmla="*/ 2147483646 h 164"/>
                <a:gd name="T24" fmla="*/ 2147483646 w 156"/>
                <a:gd name="T25" fmla="*/ 2147483646 h 164"/>
                <a:gd name="T26" fmla="*/ 2147483646 w 156"/>
                <a:gd name="T27" fmla="*/ 2147483646 h 164"/>
                <a:gd name="T28" fmla="*/ 2147483646 w 156"/>
                <a:gd name="T29" fmla="*/ 2147483646 h 164"/>
                <a:gd name="T30" fmla="*/ 2147483646 w 156"/>
                <a:gd name="T31" fmla="*/ 2147483646 h 164"/>
                <a:gd name="T32" fmla="*/ 2147483646 w 156"/>
                <a:gd name="T33" fmla="*/ 2147483646 h 164"/>
                <a:gd name="T34" fmla="*/ 0 w 156"/>
                <a:gd name="T35" fmla="*/ 2147483646 h 164"/>
                <a:gd name="T36" fmla="*/ 2147483646 w 156"/>
                <a:gd name="T37" fmla="*/ 0 h 16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6" h="164">
                  <a:moveTo>
                    <a:pt x="6" y="0"/>
                  </a:moveTo>
                  <a:lnTo>
                    <a:pt x="8" y="6"/>
                  </a:lnTo>
                  <a:lnTo>
                    <a:pt x="10" y="10"/>
                  </a:lnTo>
                  <a:lnTo>
                    <a:pt x="14" y="12"/>
                  </a:lnTo>
                  <a:lnTo>
                    <a:pt x="84" y="0"/>
                  </a:lnTo>
                  <a:lnTo>
                    <a:pt x="98" y="20"/>
                  </a:lnTo>
                  <a:lnTo>
                    <a:pt x="146" y="20"/>
                  </a:lnTo>
                  <a:lnTo>
                    <a:pt x="156" y="80"/>
                  </a:lnTo>
                  <a:lnTo>
                    <a:pt x="136" y="84"/>
                  </a:lnTo>
                  <a:lnTo>
                    <a:pt x="130" y="92"/>
                  </a:lnTo>
                  <a:lnTo>
                    <a:pt x="120" y="84"/>
                  </a:lnTo>
                  <a:lnTo>
                    <a:pt x="118" y="92"/>
                  </a:lnTo>
                  <a:lnTo>
                    <a:pt x="66" y="96"/>
                  </a:lnTo>
                  <a:lnTo>
                    <a:pt x="76" y="164"/>
                  </a:lnTo>
                  <a:lnTo>
                    <a:pt x="42" y="162"/>
                  </a:lnTo>
                  <a:lnTo>
                    <a:pt x="10" y="136"/>
                  </a:lnTo>
                  <a:lnTo>
                    <a:pt x="2" y="88"/>
                  </a:lnTo>
                  <a:lnTo>
                    <a:pt x="0" y="38"/>
                  </a:lnTo>
                  <a:lnTo>
                    <a:pt x="6"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 name="Freeform 11"/>
            <p:cNvSpPr>
              <a:spLocks/>
            </p:cNvSpPr>
            <p:nvPr/>
          </p:nvSpPr>
          <p:spPr bwMode="auto">
            <a:xfrm rot="560193">
              <a:off x="1463675" y="7307263"/>
              <a:ext cx="685800" cy="628650"/>
            </a:xfrm>
            <a:custGeom>
              <a:avLst/>
              <a:gdLst>
                <a:gd name="T0" fmla="*/ 0 w 162"/>
                <a:gd name="T1" fmla="*/ 2147483646 h 156"/>
                <a:gd name="T2" fmla="*/ 2147483646 w 162"/>
                <a:gd name="T3" fmla="*/ 2147483646 h 156"/>
                <a:gd name="T4" fmla="*/ 2147483646 w 162"/>
                <a:gd name="T5" fmla="*/ 2147483646 h 156"/>
                <a:gd name="T6" fmla="*/ 2147483646 w 162"/>
                <a:gd name="T7" fmla="*/ 2147483646 h 156"/>
                <a:gd name="T8" fmla="*/ 2147483646 w 162"/>
                <a:gd name="T9" fmla="*/ 2147483646 h 156"/>
                <a:gd name="T10" fmla="*/ 2147483646 w 162"/>
                <a:gd name="T11" fmla="*/ 2147483646 h 156"/>
                <a:gd name="T12" fmla="*/ 2147483646 w 162"/>
                <a:gd name="T13" fmla="*/ 0 h 156"/>
                <a:gd name="T14" fmla="*/ 2147483646 w 162"/>
                <a:gd name="T15" fmla="*/ 2147483646 h 156"/>
                <a:gd name="T16" fmla="*/ 2147483646 w 162"/>
                <a:gd name="T17" fmla="*/ 2147483646 h 156"/>
                <a:gd name="T18" fmla="*/ 2147483646 w 162"/>
                <a:gd name="T19" fmla="*/ 2147483646 h 156"/>
                <a:gd name="T20" fmla="*/ 2147483646 w 162"/>
                <a:gd name="T21" fmla="*/ 2147483646 h 156"/>
                <a:gd name="T22" fmla="*/ 2147483646 w 162"/>
                <a:gd name="T23" fmla="*/ 2147483646 h 156"/>
                <a:gd name="T24" fmla="*/ 2147483646 w 162"/>
                <a:gd name="T25" fmla="*/ 2147483646 h 156"/>
                <a:gd name="T26" fmla="*/ 2147483646 w 162"/>
                <a:gd name="T27" fmla="*/ 2147483646 h 156"/>
                <a:gd name="T28" fmla="*/ 2147483646 w 162"/>
                <a:gd name="T29" fmla="*/ 2147483646 h 156"/>
                <a:gd name="T30" fmla="*/ 2147483646 w 162"/>
                <a:gd name="T31" fmla="*/ 2147483646 h 156"/>
                <a:gd name="T32" fmla="*/ 2147483646 w 162"/>
                <a:gd name="T33" fmla="*/ 2147483646 h 156"/>
                <a:gd name="T34" fmla="*/ 2147483646 w 162"/>
                <a:gd name="T35" fmla="*/ 2147483646 h 156"/>
                <a:gd name="T36" fmla="*/ 0 w 162"/>
                <a:gd name="T37" fmla="*/ 2147483646 h 1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 h="156">
                  <a:moveTo>
                    <a:pt x="0" y="32"/>
                  </a:moveTo>
                  <a:lnTo>
                    <a:pt x="48" y="20"/>
                  </a:lnTo>
                  <a:lnTo>
                    <a:pt x="52" y="14"/>
                  </a:lnTo>
                  <a:lnTo>
                    <a:pt x="60" y="12"/>
                  </a:lnTo>
                  <a:lnTo>
                    <a:pt x="66" y="16"/>
                  </a:lnTo>
                  <a:lnTo>
                    <a:pt x="130" y="6"/>
                  </a:lnTo>
                  <a:lnTo>
                    <a:pt x="130" y="0"/>
                  </a:lnTo>
                  <a:lnTo>
                    <a:pt x="162" y="4"/>
                  </a:lnTo>
                  <a:lnTo>
                    <a:pt x="146" y="22"/>
                  </a:lnTo>
                  <a:lnTo>
                    <a:pt x="146" y="38"/>
                  </a:lnTo>
                  <a:lnTo>
                    <a:pt x="106" y="56"/>
                  </a:lnTo>
                  <a:lnTo>
                    <a:pt x="94" y="104"/>
                  </a:lnTo>
                  <a:lnTo>
                    <a:pt x="80" y="102"/>
                  </a:lnTo>
                  <a:lnTo>
                    <a:pt x="66" y="122"/>
                  </a:lnTo>
                  <a:lnTo>
                    <a:pt x="66" y="156"/>
                  </a:lnTo>
                  <a:lnTo>
                    <a:pt x="54" y="156"/>
                  </a:lnTo>
                  <a:lnTo>
                    <a:pt x="44" y="88"/>
                  </a:lnTo>
                  <a:lnTo>
                    <a:pt x="10" y="92"/>
                  </a:lnTo>
                  <a:lnTo>
                    <a:pt x="0" y="3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12"/>
            <p:cNvSpPr>
              <a:spLocks/>
            </p:cNvSpPr>
            <p:nvPr/>
          </p:nvSpPr>
          <p:spPr bwMode="auto">
            <a:xfrm rot="560193">
              <a:off x="3638550" y="8243888"/>
              <a:ext cx="796925" cy="444500"/>
            </a:xfrm>
            <a:custGeom>
              <a:avLst/>
              <a:gdLst>
                <a:gd name="T0" fmla="*/ 2147483646 w 188"/>
                <a:gd name="T1" fmla="*/ 2147483646 h 110"/>
                <a:gd name="T2" fmla="*/ 0 w 188"/>
                <a:gd name="T3" fmla="*/ 2147483646 h 110"/>
                <a:gd name="T4" fmla="*/ 2147483646 w 188"/>
                <a:gd name="T5" fmla="*/ 2147483646 h 110"/>
                <a:gd name="T6" fmla="*/ 2147483646 w 188"/>
                <a:gd name="T7" fmla="*/ 2147483646 h 110"/>
                <a:gd name="T8" fmla="*/ 2147483646 w 188"/>
                <a:gd name="T9" fmla="*/ 0 h 110"/>
                <a:gd name="T10" fmla="*/ 2147483646 w 188"/>
                <a:gd name="T11" fmla="*/ 2147483646 h 110"/>
                <a:gd name="T12" fmla="*/ 2147483646 w 188"/>
                <a:gd name="T13" fmla="*/ 2147483646 h 110"/>
                <a:gd name="T14" fmla="*/ 2147483646 w 188"/>
                <a:gd name="T15" fmla="*/ 2147483646 h 110"/>
                <a:gd name="T16" fmla="*/ 2147483646 w 188"/>
                <a:gd name="T17" fmla="*/ 2147483646 h 110"/>
                <a:gd name="T18" fmla="*/ 2147483646 w 188"/>
                <a:gd name="T19" fmla="*/ 2147483646 h 110"/>
                <a:gd name="T20" fmla="*/ 2147483646 w 188"/>
                <a:gd name="T21" fmla="*/ 2147483646 h 110"/>
                <a:gd name="T22" fmla="*/ 2147483646 w 188"/>
                <a:gd name="T23" fmla="*/ 2147483646 h 110"/>
                <a:gd name="T24" fmla="*/ 2147483646 w 188"/>
                <a:gd name="T25" fmla="*/ 2147483646 h 110"/>
                <a:gd name="T26" fmla="*/ 2147483646 w 188"/>
                <a:gd name="T27" fmla="*/ 2147483646 h 110"/>
                <a:gd name="T28" fmla="*/ 2147483646 w 188"/>
                <a:gd name="T29" fmla="*/ 2147483646 h 110"/>
                <a:gd name="T30" fmla="*/ 2147483646 w 188"/>
                <a:gd name="T31" fmla="*/ 2147483646 h 110"/>
                <a:gd name="T32" fmla="*/ 2147483646 w 188"/>
                <a:gd name="T33" fmla="*/ 2147483646 h 1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88" h="110">
                  <a:moveTo>
                    <a:pt x="18" y="110"/>
                  </a:moveTo>
                  <a:lnTo>
                    <a:pt x="0" y="56"/>
                  </a:lnTo>
                  <a:lnTo>
                    <a:pt x="28" y="18"/>
                  </a:lnTo>
                  <a:lnTo>
                    <a:pt x="36" y="24"/>
                  </a:lnTo>
                  <a:lnTo>
                    <a:pt x="48" y="0"/>
                  </a:lnTo>
                  <a:lnTo>
                    <a:pt x="48" y="4"/>
                  </a:lnTo>
                  <a:lnTo>
                    <a:pt x="48" y="8"/>
                  </a:lnTo>
                  <a:lnTo>
                    <a:pt x="50" y="12"/>
                  </a:lnTo>
                  <a:lnTo>
                    <a:pt x="60" y="14"/>
                  </a:lnTo>
                  <a:lnTo>
                    <a:pt x="76" y="18"/>
                  </a:lnTo>
                  <a:lnTo>
                    <a:pt x="100" y="22"/>
                  </a:lnTo>
                  <a:lnTo>
                    <a:pt x="98" y="36"/>
                  </a:lnTo>
                  <a:lnTo>
                    <a:pt x="114" y="48"/>
                  </a:lnTo>
                  <a:lnTo>
                    <a:pt x="168" y="50"/>
                  </a:lnTo>
                  <a:lnTo>
                    <a:pt x="188" y="92"/>
                  </a:lnTo>
                  <a:lnTo>
                    <a:pt x="156" y="98"/>
                  </a:lnTo>
                  <a:lnTo>
                    <a:pt x="18" y="110"/>
                  </a:lnTo>
                  <a:close/>
                </a:path>
              </a:pathLst>
            </a:custGeom>
            <a:solidFill>
              <a:srgbClr val="C00000"/>
            </a:solidFill>
            <a:ln w="6350" cmpd="sng">
              <a:solidFill>
                <a:schemeClr val="tx1"/>
              </a:solidFill>
              <a:round/>
              <a:headEnd/>
              <a:tailEnd/>
            </a:ln>
          </p:spPr>
          <p:txBody>
            <a:bodyPr/>
            <a:lstStyle/>
            <a:p>
              <a:endParaRPr lang="en-US"/>
            </a:p>
          </p:txBody>
        </p:sp>
        <p:sp>
          <p:nvSpPr>
            <p:cNvPr id="17" name="Freeform 13"/>
            <p:cNvSpPr>
              <a:spLocks/>
            </p:cNvSpPr>
            <p:nvPr/>
          </p:nvSpPr>
          <p:spPr bwMode="auto">
            <a:xfrm rot="560193">
              <a:off x="3803650" y="7732713"/>
              <a:ext cx="866775" cy="911225"/>
            </a:xfrm>
            <a:custGeom>
              <a:avLst/>
              <a:gdLst>
                <a:gd name="T0" fmla="*/ 0 w 204"/>
                <a:gd name="T1" fmla="*/ 2147483646 h 226"/>
                <a:gd name="T2" fmla="*/ 2147483646 w 204"/>
                <a:gd name="T3" fmla="*/ 2147483646 h 226"/>
                <a:gd name="T4" fmla="*/ 2147483646 w 204"/>
                <a:gd name="T5" fmla="*/ 0 h 226"/>
                <a:gd name="T6" fmla="*/ 2147483646 w 204"/>
                <a:gd name="T7" fmla="*/ 2147483646 h 226"/>
                <a:gd name="T8" fmla="*/ 2147483646 w 204"/>
                <a:gd name="T9" fmla="*/ 2147483646 h 226"/>
                <a:gd name="T10" fmla="*/ 2147483646 w 204"/>
                <a:gd name="T11" fmla="*/ 2147483646 h 226"/>
                <a:gd name="T12" fmla="*/ 2147483646 w 204"/>
                <a:gd name="T13" fmla="*/ 2147483646 h 226"/>
                <a:gd name="T14" fmla="*/ 2147483646 w 204"/>
                <a:gd name="T15" fmla="*/ 2147483646 h 226"/>
                <a:gd name="T16" fmla="*/ 2147483646 w 204"/>
                <a:gd name="T17" fmla="*/ 2147483646 h 226"/>
                <a:gd name="T18" fmla="*/ 2147483646 w 204"/>
                <a:gd name="T19" fmla="*/ 2147483646 h 226"/>
                <a:gd name="T20" fmla="*/ 2147483646 w 204"/>
                <a:gd name="T21" fmla="*/ 2147483646 h 226"/>
                <a:gd name="T22" fmla="*/ 2147483646 w 204"/>
                <a:gd name="T23" fmla="*/ 2147483646 h 226"/>
                <a:gd name="T24" fmla="*/ 2147483646 w 204"/>
                <a:gd name="T25" fmla="*/ 2147483646 h 226"/>
                <a:gd name="T26" fmla="*/ 2147483646 w 204"/>
                <a:gd name="T27" fmla="*/ 2147483646 h 226"/>
                <a:gd name="T28" fmla="*/ 2147483646 w 204"/>
                <a:gd name="T29" fmla="*/ 2147483646 h 226"/>
                <a:gd name="T30" fmla="*/ 2147483646 w 204"/>
                <a:gd name="T31" fmla="*/ 2147483646 h 226"/>
                <a:gd name="T32" fmla="*/ 0 w 204"/>
                <a:gd name="T33" fmla="*/ 2147483646 h 2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4" h="226">
                  <a:moveTo>
                    <a:pt x="0" y="26"/>
                  </a:moveTo>
                  <a:lnTo>
                    <a:pt x="76" y="12"/>
                  </a:lnTo>
                  <a:lnTo>
                    <a:pt x="74" y="0"/>
                  </a:lnTo>
                  <a:lnTo>
                    <a:pt x="108" y="42"/>
                  </a:lnTo>
                  <a:lnTo>
                    <a:pt x="126" y="82"/>
                  </a:lnTo>
                  <a:lnTo>
                    <a:pt x="154" y="96"/>
                  </a:lnTo>
                  <a:lnTo>
                    <a:pt x="162" y="148"/>
                  </a:lnTo>
                  <a:lnTo>
                    <a:pt x="184" y="146"/>
                  </a:lnTo>
                  <a:lnTo>
                    <a:pt x="204" y="218"/>
                  </a:lnTo>
                  <a:lnTo>
                    <a:pt x="160" y="226"/>
                  </a:lnTo>
                  <a:lnTo>
                    <a:pt x="140" y="184"/>
                  </a:lnTo>
                  <a:lnTo>
                    <a:pt x="86" y="182"/>
                  </a:lnTo>
                  <a:lnTo>
                    <a:pt x="70" y="170"/>
                  </a:lnTo>
                  <a:lnTo>
                    <a:pt x="72" y="156"/>
                  </a:lnTo>
                  <a:lnTo>
                    <a:pt x="22" y="146"/>
                  </a:lnTo>
                  <a:lnTo>
                    <a:pt x="20" y="134"/>
                  </a:lnTo>
                  <a:lnTo>
                    <a:pt x="0" y="2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14"/>
            <p:cNvSpPr>
              <a:spLocks/>
            </p:cNvSpPr>
            <p:nvPr/>
          </p:nvSpPr>
          <p:spPr bwMode="auto">
            <a:xfrm rot="560193">
              <a:off x="4522788" y="7847013"/>
              <a:ext cx="796925" cy="1144587"/>
            </a:xfrm>
            <a:custGeom>
              <a:avLst/>
              <a:gdLst>
                <a:gd name="T0" fmla="*/ 2147483646 w 188"/>
                <a:gd name="T1" fmla="*/ 2147483646 h 284"/>
                <a:gd name="T2" fmla="*/ 2147483646 w 188"/>
                <a:gd name="T3" fmla="*/ 2147483646 h 284"/>
                <a:gd name="T4" fmla="*/ 2147483646 w 188"/>
                <a:gd name="T5" fmla="*/ 2147483646 h 284"/>
                <a:gd name="T6" fmla="*/ 0 w 188"/>
                <a:gd name="T7" fmla="*/ 2147483646 h 284"/>
                <a:gd name="T8" fmla="*/ 2147483646 w 188"/>
                <a:gd name="T9" fmla="*/ 2147483646 h 284"/>
                <a:gd name="T10" fmla="*/ 2147483646 w 188"/>
                <a:gd name="T11" fmla="*/ 2147483646 h 284"/>
                <a:gd name="T12" fmla="*/ 2147483646 w 188"/>
                <a:gd name="T13" fmla="*/ 0 h 284"/>
                <a:gd name="T14" fmla="*/ 2147483646 w 188"/>
                <a:gd name="T15" fmla="*/ 2147483646 h 284"/>
                <a:gd name="T16" fmla="*/ 2147483646 w 188"/>
                <a:gd name="T17" fmla="*/ 2147483646 h 284"/>
                <a:gd name="T18" fmla="*/ 2147483646 w 188"/>
                <a:gd name="T19" fmla="*/ 2147483646 h 284"/>
                <a:gd name="T20" fmla="*/ 2147483646 w 188"/>
                <a:gd name="T21" fmla="*/ 2147483646 h 284"/>
                <a:gd name="T22" fmla="*/ 2147483646 w 188"/>
                <a:gd name="T23" fmla="*/ 2147483646 h 284"/>
                <a:gd name="T24" fmla="*/ 2147483646 w 188"/>
                <a:gd name="T25" fmla="*/ 2147483646 h 284"/>
                <a:gd name="T26" fmla="*/ 2147483646 w 188"/>
                <a:gd name="T27" fmla="*/ 2147483646 h 284"/>
                <a:gd name="T28" fmla="*/ 2147483646 w 188"/>
                <a:gd name="T29" fmla="*/ 2147483646 h 284"/>
                <a:gd name="T30" fmla="*/ 2147483646 w 188"/>
                <a:gd name="T31" fmla="*/ 2147483646 h 284"/>
                <a:gd name="T32" fmla="*/ 2147483646 w 188"/>
                <a:gd name="T33" fmla="*/ 2147483646 h 284"/>
                <a:gd name="T34" fmla="*/ 2147483646 w 188"/>
                <a:gd name="T35" fmla="*/ 2147483646 h 284"/>
                <a:gd name="T36" fmla="*/ 2147483646 w 188"/>
                <a:gd name="T37" fmla="*/ 2147483646 h 284"/>
                <a:gd name="T38" fmla="*/ 2147483646 w 188"/>
                <a:gd name="T39" fmla="*/ 2147483646 h 284"/>
                <a:gd name="T40" fmla="*/ 2147483646 w 188"/>
                <a:gd name="T41" fmla="*/ 2147483646 h 284"/>
                <a:gd name="T42" fmla="*/ 2147483646 w 188"/>
                <a:gd name="T43" fmla="*/ 2147483646 h 284"/>
                <a:gd name="T44" fmla="*/ 2147483646 w 188"/>
                <a:gd name="T45" fmla="*/ 2147483646 h 284"/>
                <a:gd name="T46" fmla="*/ 2147483646 w 188"/>
                <a:gd name="T47" fmla="*/ 2147483646 h 284"/>
                <a:gd name="T48" fmla="*/ 2147483646 w 188"/>
                <a:gd name="T49" fmla="*/ 2147483646 h 284"/>
                <a:gd name="T50" fmla="*/ 2147483646 w 188"/>
                <a:gd name="T51" fmla="*/ 2147483646 h 284"/>
                <a:gd name="T52" fmla="*/ 2147483646 w 188"/>
                <a:gd name="T53" fmla="*/ 2147483646 h 284"/>
                <a:gd name="T54" fmla="*/ 2147483646 w 188"/>
                <a:gd name="T55" fmla="*/ 2147483646 h 28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8" h="284">
                  <a:moveTo>
                    <a:pt x="108" y="210"/>
                  </a:moveTo>
                  <a:lnTo>
                    <a:pt x="108" y="126"/>
                  </a:lnTo>
                  <a:lnTo>
                    <a:pt x="16" y="142"/>
                  </a:lnTo>
                  <a:lnTo>
                    <a:pt x="0" y="54"/>
                  </a:lnTo>
                  <a:lnTo>
                    <a:pt x="86" y="38"/>
                  </a:lnTo>
                  <a:lnTo>
                    <a:pt x="104" y="34"/>
                  </a:lnTo>
                  <a:lnTo>
                    <a:pt x="112" y="0"/>
                  </a:lnTo>
                  <a:lnTo>
                    <a:pt x="176" y="20"/>
                  </a:lnTo>
                  <a:lnTo>
                    <a:pt x="180" y="40"/>
                  </a:lnTo>
                  <a:lnTo>
                    <a:pt x="188" y="46"/>
                  </a:lnTo>
                  <a:lnTo>
                    <a:pt x="184" y="92"/>
                  </a:lnTo>
                  <a:lnTo>
                    <a:pt x="174" y="98"/>
                  </a:lnTo>
                  <a:lnTo>
                    <a:pt x="172" y="112"/>
                  </a:lnTo>
                  <a:lnTo>
                    <a:pt x="160" y="108"/>
                  </a:lnTo>
                  <a:lnTo>
                    <a:pt x="160" y="120"/>
                  </a:lnTo>
                  <a:lnTo>
                    <a:pt x="152" y="126"/>
                  </a:lnTo>
                  <a:lnTo>
                    <a:pt x="158" y="178"/>
                  </a:lnTo>
                  <a:lnTo>
                    <a:pt x="176" y="204"/>
                  </a:lnTo>
                  <a:lnTo>
                    <a:pt x="174" y="222"/>
                  </a:lnTo>
                  <a:lnTo>
                    <a:pt x="178" y="250"/>
                  </a:lnTo>
                  <a:lnTo>
                    <a:pt x="180" y="278"/>
                  </a:lnTo>
                  <a:lnTo>
                    <a:pt x="166" y="284"/>
                  </a:lnTo>
                  <a:lnTo>
                    <a:pt x="156" y="278"/>
                  </a:lnTo>
                  <a:lnTo>
                    <a:pt x="134" y="282"/>
                  </a:lnTo>
                  <a:lnTo>
                    <a:pt x="122" y="250"/>
                  </a:lnTo>
                  <a:lnTo>
                    <a:pt x="114" y="230"/>
                  </a:lnTo>
                  <a:lnTo>
                    <a:pt x="104" y="222"/>
                  </a:lnTo>
                  <a:lnTo>
                    <a:pt x="108" y="21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15"/>
            <p:cNvSpPr>
              <a:spLocks/>
            </p:cNvSpPr>
            <p:nvPr/>
          </p:nvSpPr>
          <p:spPr bwMode="auto">
            <a:xfrm rot="560193">
              <a:off x="4133850" y="7359650"/>
              <a:ext cx="908050" cy="1306513"/>
            </a:xfrm>
            <a:custGeom>
              <a:avLst/>
              <a:gdLst>
                <a:gd name="T0" fmla="*/ 2147483646 w 214"/>
                <a:gd name="T1" fmla="*/ 2147483646 h 324"/>
                <a:gd name="T2" fmla="*/ 2147483646 w 214"/>
                <a:gd name="T3" fmla="*/ 2147483646 h 324"/>
                <a:gd name="T4" fmla="*/ 2147483646 w 214"/>
                <a:gd name="T5" fmla="*/ 2147483646 h 324"/>
                <a:gd name="T6" fmla="*/ 2147483646 w 214"/>
                <a:gd name="T7" fmla="*/ 2147483646 h 324"/>
                <a:gd name="T8" fmla="*/ 2147483646 w 214"/>
                <a:gd name="T9" fmla="*/ 2147483646 h 324"/>
                <a:gd name="T10" fmla="*/ 2147483646 w 214"/>
                <a:gd name="T11" fmla="*/ 2147483646 h 324"/>
                <a:gd name="T12" fmla="*/ 2147483646 w 214"/>
                <a:gd name="T13" fmla="*/ 2147483646 h 324"/>
                <a:gd name="T14" fmla="*/ 2147483646 w 214"/>
                <a:gd name="T15" fmla="*/ 2147483646 h 324"/>
                <a:gd name="T16" fmla="*/ 0 w 214"/>
                <a:gd name="T17" fmla="*/ 2147483646 h 324"/>
                <a:gd name="T18" fmla="*/ 2147483646 w 214"/>
                <a:gd name="T19" fmla="*/ 2147483646 h 324"/>
                <a:gd name="T20" fmla="*/ 2147483646 w 214"/>
                <a:gd name="T21" fmla="*/ 2147483646 h 324"/>
                <a:gd name="T22" fmla="*/ 2147483646 w 214"/>
                <a:gd name="T23" fmla="*/ 2147483646 h 324"/>
                <a:gd name="T24" fmla="*/ 2147483646 w 214"/>
                <a:gd name="T25" fmla="*/ 2147483646 h 324"/>
                <a:gd name="T26" fmla="*/ 2147483646 w 214"/>
                <a:gd name="T27" fmla="*/ 0 h 324"/>
                <a:gd name="T28" fmla="*/ 2147483646 w 214"/>
                <a:gd name="T29" fmla="*/ 2147483646 h 324"/>
                <a:gd name="T30" fmla="*/ 2147483646 w 214"/>
                <a:gd name="T31" fmla="*/ 2147483646 h 324"/>
                <a:gd name="T32" fmla="*/ 2147483646 w 214"/>
                <a:gd name="T33" fmla="*/ 2147483646 h 324"/>
                <a:gd name="T34" fmla="*/ 2147483646 w 214"/>
                <a:gd name="T35" fmla="*/ 2147483646 h 324"/>
                <a:gd name="T36" fmla="*/ 2147483646 w 214"/>
                <a:gd name="T37" fmla="*/ 2147483646 h 324"/>
                <a:gd name="T38" fmla="*/ 2147483646 w 214"/>
                <a:gd name="T39" fmla="*/ 2147483646 h 324"/>
                <a:gd name="T40" fmla="*/ 2147483646 w 214"/>
                <a:gd name="T41" fmla="*/ 2147483646 h 324"/>
                <a:gd name="T42" fmla="*/ 2147483646 w 214"/>
                <a:gd name="T43" fmla="*/ 2147483646 h 324"/>
                <a:gd name="T44" fmla="*/ 2147483646 w 214"/>
                <a:gd name="T45" fmla="*/ 2147483646 h 324"/>
                <a:gd name="T46" fmla="*/ 2147483646 w 214"/>
                <a:gd name="T47" fmla="*/ 2147483646 h 324"/>
                <a:gd name="T48" fmla="*/ 2147483646 w 214"/>
                <a:gd name="T49" fmla="*/ 2147483646 h 324"/>
                <a:gd name="T50" fmla="*/ 2147483646 w 214"/>
                <a:gd name="T51" fmla="*/ 2147483646 h 3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4" h="324">
                  <a:moveTo>
                    <a:pt x="214" y="316"/>
                  </a:moveTo>
                  <a:lnTo>
                    <a:pt x="134" y="324"/>
                  </a:lnTo>
                  <a:lnTo>
                    <a:pt x="114" y="252"/>
                  </a:lnTo>
                  <a:lnTo>
                    <a:pt x="92" y="254"/>
                  </a:lnTo>
                  <a:lnTo>
                    <a:pt x="84" y="202"/>
                  </a:lnTo>
                  <a:lnTo>
                    <a:pt x="56" y="188"/>
                  </a:lnTo>
                  <a:lnTo>
                    <a:pt x="38" y="148"/>
                  </a:lnTo>
                  <a:lnTo>
                    <a:pt x="4" y="106"/>
                  </a:lnTo>
                  <a:lnTo>
                    <a:pt x="0" y="80"/>
                  </a:lnTo>
                  <a:lnTo>
                    <a:pt x="6" y="72"/>
                  </a:lnTo>
                  <a:lnTo>
                    <a:pt x="18" y="68"/>
                  </a:lnTo>
                  <a:lnTo>
                    <a:pt x="8" y="6"/>
                  </a:lnTo>
                  <a:lnTo>
                    <a:pt x="20" y="4"/>
                  </a:lnTo>
                  <a:lnTo>
                    <a:pt x="56" y="0"/>
                  </a:lnTo>
                  <a:lnTo>
                    <a:pt x="84" y="14"/>
                  </a:lnTo>
                  <a:lnTo>
                    <a:pt x="98" y="34"/>
                  </a:lnTo>
                  <a:lnTo>
                    <a:pt x="114" y="68"/>
                  </a:lnTo>
                  <a:lnTo>
                    <a:pt x="138" y="76"/>
                  </a:lnTo>
                  <a:lnTo>
                    <a:pt x="152" y="92"/>
                  </a:lnTo>
                  <a:lnTo>
                    <a:pt x="162" y="92"/>
                  </a:lnTo>
                  <a:lnTo>
                    <a:pt x="172" y="136"/>
                  </a:lnTo>
                  <a:lnTo>
                    <a:pt x="192" y="144"/>
                  </a:lnTo>
                  <a:lnTo>
                    <a:pt x="106" y="160"/>
                  </a:lnTo>
                  <a:lnTo>
                    <a:pt x="122" y="248"/>
                  </a:lnTo>
                  <a:lnTo>
                    <a:pt x="214" y="232"/>
                  </a:lnTo>
                  <a:lnTo>
                    <a:pt x="214" y="31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16"/>
            <p:cNvSpPr>
              <a:spLocks/>
            </p:cNvSpPr>
            <p:nvPr/>
          </p:nvSpPr>
          <p:spPr bwMode="auto">
            <a:xfrm rot="560193">
              <a:off x="5287963" y="7777163"/>
              <a:ext cx="738187" cy="644525"/>
            </a:xfrm>
            <a:custGeom>
              <a:avLst/>
              <a:gdLst>
                <a:gd name="T0" fmla="*/ 2147483646 w 174"/>
                <a:gd name="T1" fmla="*/ 2147483646 h 160"/>
                <a:gd name="T2" fmla="*/ 2147483646 w 174"/>
                <a:gd name="T3" fmla="*/ 2147483646 h 160"/>
                <a:gd name="T4" fmla="*/ 0 w 174"/>
                <a:gd name="T5" fmla="*/ 2147483646 h 160"/>
                <a:gd name="T6" fmla="*/ 2147483646 w 174"/>
                <a:gd name="T7" fmla="*/ 2147483646 h 160"/>
                <a:gd name="T8" fmla="*/ 2147483646 w 174"/>
                <a:gd name="T9" fmla="*/ 2147483646 h 160"/>
                <a:gd name="T10" fmla="*/ 2147483646 w 174"/>
                <a:gd name="T11" fmla="*/ 2147483646 h 160"/>
                <a:gd name="T12" fmla="*/ 2147483646 w 174"/>
                <a:gd name="T13" fmla="*/ 2147483646 h 160"/>
                <a:gd name="T14" fmla="*/ 2147483646 w 174"/>
                <a:gd name="T15" fmla="*/ 0 h 160"/>
                <a:gd name="T16" fmla="*/ 2147483646 w 174"/>
                <a:gd name="T17" fmla="*/ 2147483646 h 160"/>
                <a:gd name="T18" fmla="*/ 2147483646 w 174"/>
                <a:gd name="T19" fmla="*/ 2147483646 h 160"/>
                <a:gd name="T20" fmla="*/ 2147483646 w 174"/>
                <a:gd name="T21" fmla="*/ 2147483646 h 160"/>
                <a:gd name="T22" fmla="*/ 2147483646 w 174"/>
                <a:gd name="T23" fmla="*/ 2147483646 h 160"/>
                <a:gd name="T24" fmla="*/ 2147483646 w 174"/>
                <a:gd name="T25" fmla="*/ 2147483646 h 160"/>
                <a:gd name="T26" fmla="*/ 2147483646 w 174"/>
                <a:gd name="T27" fmla="*/ 0 h 160"/>
                <a:gd name="T28" fmla="*/ 2147483646 w 174"/>
                <a:gd name="T29" fmla="*/ 2147483646 h 160"/>
                <a:gd name="T30" fmla="*/ 2147483646 w 174"/>
                <a:gd name="T31" fmla="*/ 2147483646 h 160"/>
                <a:gd name="T32" fmla="*/ 2147483646 w 174"/>
                <a:gd name="T33" fmla="*/ 2147483646 h 160"/>
                <a:gd name="T34" fmla="*/ 2147483646 w 174"/>
                <a:gd name="T35" fmla="*/ 2147483646 h 160"/>
                <a:gd name="T36" fmla="*/ 2147483646 w 174"/>
                <a:gd name="T37" fmla="*/ 2147483646 h 160"/>
                <a:gd name="T38" fmla="*/ 2147483646 w 174"/>
                <a:gd name="T39" fmla="*/ 2147483646 h 160"/>
                <a:gd name="T40" fmla="*/ 2147483646 w 174"/>
                <a:gd name="T41" fmla="*/ 2147483646 h 160"/>
                <a:gd name="T42" fmla="*/ 2147483646 w 174"/>
                <a:gd name="T43" fmla="*/ 2147483646 h 160"/>
                <a:gd name="T44" fmla="*/ 2147483646 w 174"/>
                <a:gd name="T45" fmla="*/ 2147483646 h 160"/>
                <a:gd name="T46" fmla="*/ 2147483646 w 174"/>
                <a:gd name="T47" fmla="*/ 2147483646 h 160"/>
                <a:gd name="T48" fmla="*/ 2147483646 w 174"/>
                <a:gd name="T49" fmla="*/ 2147483646 h 160"/>
                <a:gd name="T50" fmla="*/ 2147483646 w 174"/>
                <a:gd name="T51" fmla="*/ 2147483646 h 160"/>
                <a:gd name="T52" fmla="*/ 2147483646 w 174"/>
                <a:gd name="T53" fmla="*/ 2147483646 h 160"/>
                <a:gd name="T54" fmla="*/ 2147483646 w 174"/>
                <a:gd name="T55" fmla="*/ 2147483646 h 160"/>
                <a:gd name="T56" fmla="*/ 2147483646 w 174"/>
                <a:gd name="T57" fmla="*/ 2147483646 h 160"/>
                <a:gd name="T58" fmla="*/ 2147483646 w 174"/>
                <a:gd name="T59" fmla="*/ 2147483646 h 160"/>
                <a:gd name="T60" fmla="*/ 2147483646 w 174"/>
                <a:gd name="T61" fmla="*/ 2147483646 h 160"/>
                <a:gd name="T62" fmla="*/ 2147483646 w 174"/>
                <a:gd name="T63" fmla="*/ 2147483646 h 160"/>
                <a:gd name="T64" fmla="*/ 2147483646 w 174"/>
                <a:gd name="T65" fmla="*/ 2147483646 h 160"/>
                <a:gd name="T66" fmla="*/ 2147483646 w 174"/>
                <a:gd name="T67" fmla="*/ 2147483646 h 160"/>
                <a:gd name="T68" fmla="*/ 2147483646 w 174"/>
                <a:gd name="T69" fmla="*/ 2147483646 h 160"/>
                <a:gd name="T70" fmla="*/ 2147483646 w 174"/>
                <a:gd name="T71" fmla="*/ 2147483646 h 16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4" h="160">
                  <a:moveTo>
                    <a:pt x="10" y="66"/>
                  </a:moveTo>
                  <a:lnTo>
                    <a:pt x="12" y="54"/>
                  </a:lnTo>
                  <a:lnTo>
                    <a:pt x="0" y="54"/>
                  </a:lnTo>
                  <a:lnTo>
                    <a:pt x="6" y="36"/>
                  </a:lnTo>
                  <a:lnTo>
                    <a:pt x="18" y="32"/>
                  </a:lnTo>
                  <a:lnTo>
                    <a:pt x="30" y="12"/>
                  </a:lnTo>
                  <a:lnTo>
                    <a:pt x="40" y="16"/>
                  </a:lnTo>
                  <a:lnTo>
                    <a:pt x="44" y="0"/>
                  </a:lnTo>
                  <a:lnTo>
                    <a:pt x="54" y="12"/>
                  </a:lnTo>
                  <a:lnTo>
                    <a:pt x="118" y="8"/>
                  </a:lnTo>
                  <a:lnTo>
                    <a:pt x="122" y="22"/>
                  </a:lnTo>
                  <a:lnTo>
                    <a:pt x="146" y="36"/>
                  </a:lnTo>
                  <a:lnTo>
                    <a:pt x="164" y="24"/>
                  </a:lnTo>
                  <a:lnTo>
                    <a:pt x="170" y="0"/>
                  </a:lnTo>
                  <a:lnTo>
                    <a:pt x="174" y="20"/>
                  </a:lnTo>
                  <a:lnTo>
                    <a:pt x="172" y="36"/>
                  </a:lnTo>
                  <a:lnTo>
                    <a:pt x="146" y="50"/>
                  </a:lnTo>
                  <a:lnTo>
                    <a:pt x="146" y="62"/>
                  </a:lnTo>
                  <a:lnTo>
                    <a:pt x="170" y="60"/>
                  </a:lnTo>
                  <a:lnTo>
                    <a:pt x="154" y="88"/>
                  </a:lnTo>
                  <a:lnTo>
                    <a:pt x="154" y="124"/>
                  </a:lnTo>
                  <a:lnTo>
                    <a:pt x="166" y="136"/>
                  </a:lnTo>
                  <a:lnTo>
                    <a:pt x="154" y="160"/>
                  </a:lnTo>
                  <a:lnTo>
                    <a:pt x="138" y="160"/>
                  </a:lnTo>
                  <a:lnTo>
                    <a:pt x="114" y="152"/>
                  </a:lnTo>
                  <a:lnTo>
                    <a:pt x="100" y="160"/>
                  </a:lnTo>
                  <a:lnTo>
                    <a:pt x="92" y="152"/>
                  </a:lnTo>
                  <a:lnTo>
                    <a:pt x="56" y="148"/>
                  </a:lnTo>
                  <a:lnTo>
                    <a:pt x="28" y="134"/>
                  </a:lnTo>
                  <a:lnTo>
                    <a:pt x="22" y="138"/>
                  </a:lnTo>
                  <a:lnTo>
                    <a:pt x="20" y="138"/>
                  </a:lnTo>
                  <a:lnTo>
                    <a:pt x="18" y="138"/>
                  </a:lnTo>
                  <a:lnTo>
                    <a:pt x="20" y="114"/>
                  </a:lnTo>
                  <a:lnTo>
                    <a:pt x="22" y="92"/>
                  </a:lnTo>
                  <a:lnTo>
                    <a:pt x="14" y="86"/>
                  </a:lnTo>
                  <a:lnTo>
                    <a:pt x="10" y="6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17"/>
            <p:cNvSpPr>
              <a:spLocks/>
            </p:cNvSpPr>
            <p:nvPr/>
          </p:nvSpPr>
          <p:spPr bwMode="auto">
            <a:xfrm rot="560193">
              <a:off x="5553075" y="7326313"/>
              <a:ext cx="492125" cy="612775"/>
            </a:xfrm>
            <a:custGeom>
              <a:avLst/>
              <a:gdLst>
                <a:gd name="T0" fmla="*/ 0 w 116"/>
                <a:gd name="T1" fmla="*/ 2147483646 h 152"/>
                <a:gd name="T2" fmla="*/ 2147483646 w 116"/>
                <a:gd name="T3" fmla="*/ 2147483646 h 152"/>
                <a:gd name="T4" fmla="*/ 2147483646 w 116"/>
                <a:gd name="T5" fmla="*/ 2147483646 h 152"/>
                <a:gd name="T6" fmla="*/ 2147483646 w 116"/>
                <a:gd name="T7" fmla="*/ 2147483646 h 152"/>
                <a:gd name="T8" fmla="*/ 2147483646 w 116"/>
                <a:gd name="T9" fmla="*/ 0 h 152"/>
                <a:gd name="T10" fmla="*/ 2147483646 w 116"/>
                <a:gd name="T11" fmla="*/ 2147483646 h 152"/>
                <a:gd name="T12" fmla="*/ 2147483646 w 116"/>
                <a:gd name="T13" fmla="*/ 2147483646 h 152"/>
                <a:gd name="T14" fmla="*/ 2147483646 w 116"/>
                <a:gd name="T15" fmla="*/ 2147483646 h 152"/>
                <a:gd name="T16" fmla="*/ 2147483646 w 116"/>
                <a:gd name="T17" fmla="*/ 2147483646 h 152"/>
                <a:gd name="T18" fmla="*/ 2147483646 w 116"/>
                <a:gd name="T19" fmla="*/ 2147483646 h 152"/>
                <a:gd name="T20" fmla="*/ 2147483646 w 116"/>
                <a:gd name="T21" fmla="*/ 2147483646 h 152"/>
                <a:gd name="T22" fmla="*/ 2147483646 w 116"/>
                <a:gd name="T23" fmla="*/ 2147483646 h 152"/>
                <a:gd name="T24" fmla="*/ 2147483646 w 116"/>
                <a:gd name="T25" fmla="*/ 2147483646 h 152"/>
                <a:gd name="T26" fmla="*/ 2147483646 w 116"/>
                <a:gd name="T27" fmla="*/ 2147483646 h 152"/>
                <a:gd name="T28" fmla="*/ 2147483646 w 116"/>
                <a:gd name="T29" fmla="*/ 2147483646 h 152"/>
                <a:gd name="T30" fmla="*/ 2147483646 w 116"/>
                <a:gd name="T31" fmla="*/ 2147483646 h 152"/>
                <a:gd name="T32" fmla="*/ 2147483646 w 116"/>
                <a:gd name="T33" fmla="*/ 2147483646 h 152"/>
                <a:gd name="T34" fmla="*/ 2147483646 w 116"/>
                <a:gd name="T35" fmla="*/ 2147483646 h 152"/>
                <a:gd name="T36" fmla="*/ 2147483646 w 116"/>
                <a:gd name="T37" fmla="*/ 2147483646 h 152"/>
                <a:gd name="T38" fmla="*/ 2147483646 w 116"/>
                <a:gd name="T39" fmla="*/ 2147483646 h 152"/>
                <a:gd name="T40" fmla="*/ 2147483646 w 116"/>
                <a:gd name="T41" fmla="*/ 2147483646 h 152"/>
                <a:gd name="T42" fmla="*/ 2147483646 w 116"/>
                <a:gd name="T43" fmla="*/ 2147483646 h 152"/>
                <a:gd name="T44" fmla="*/ 0 w 116"/>
                <a:gd name="T45" fmla="*/ 2147483646 h 1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16" h="152">
                  <a:moveTo>
                    <a:pt x="0" y="116"/>
                  </a:moveTo>
                  <a:lnTo>
                    <a:pt x="2" y="86"/>
                  </a:lnTo>
                  <a:lnTo>
                    <a:pt x="2" y="58"/>
                  </a:lnTo>
                  <a:lnTo>
                    <a:pt x="10" y="56"/>
                  </a:lnTo>
                  <a:lnTo>
                    <a:pt x="32" y="0"/>
                  </a:lnTo>
                  <a:lnTo>
                    <a:pt x="64" y="30"/>
                  </a:lnTo>
                  <a:lnTo>
                    <a:pt x="98" y="34"/>
                  </a:lnTo>
                  <a:lnTo>
                    <a:pt x="96" y="42"/>
                  </a:lnTo>
                  <a:lnTo>
                    <a:pt x="116" y="56"/>
                  </a:lnTo>
                  <a:lnTo>
                    <a:pt x="106" y="86"/>
                  </a:lnTo>
                  <a:lnTo>
                    <a:pt x="114" y="108"/>
                  </a:lnTo>
                  <a:lnTo>
                    <a:pt x="104" y="112"/>
                  </a:lnTo>
                  <a:lnTo>
                    <a:pt x="90" y="104"/>
                  </a:lnTo>
                  <a:lnTo>
                    <a:pt x="82" y="92"/>
                  </a:lnTo>
                  <a:lnTo>
                    <a:pt x="74" y="98"/>
                  </a:lnTo>
                  <a:lnTo>
                    <a:pt x="86" y="120"/>
                  </a:lnTo>
                  <a:lnTo>
                    <a:pt x="96" y="128"/>
                  </a:lnTo>
                  <a:lnTo>
                    <a:pt x="110" y="146"/>
                  </a:lnTo>
                  <a:lnTo>
                    <a:pt x="102" y="152"/>
                  </a:lnTo>
                  <a:lnTo>
                    <a:pt x="78" y="138"/>
                  </a:lnTo>
                  <a:lnTo>
                    <a:pt x="74" y="124"/>
                  </a:lnTo>
                  <a:lnTo>
                    <a:pt x="10" y="128"/>
                  </a:lnTo>
                  <a:lnTo>
                    <a:pt x="0" y="11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8"/>
            <p:cNvSpPr>
              <a:spLocks/>
            </p:cNvSpPr>
            <p:nvPr/>
          </p:nvSpPr>
          <p:spPr bwMode="auto">
            <a:xfrm rot="560193">
              <a:off x="4775200" y="7416800"/>
              <a:ext cx="763588" cy="612775"/>
            </a:xfrm>
            <a:custGeom>
              <a:avLst/>
              <a:gdLst>
                <a:gd name="T0" fmla="*/ 2147483646 w 180"/>
                <a:gd name="T1" fmla="*/ 2147483646 h 152"/>
                <a:gd name="T2" fmla="*/ 2147483646 w 180"/>
                <a:gd name="T3" fmla="*/ 2147483646 h 152"/>
                <a:gd name="T4" fmla="*/ 2147483646 w 180"/>
                <a:gd name="T5" fmla="*/ 2147483646 h 152"/>
                <a:gd name="T6" fmla="*/ 2147483646 w 180"/>
                <a:gd name="T7" fmla="*/ 2147483646 h 152"/>
                <a:gd name="T8" fmla="*/ 2147483646 w 180"/>
                <a:gd name="T9" fmla="*/ 2147483646 h 152"/>
                <a:gd name="T10" fmla="*/ 2147483646 w 180"/>
                <a:gd name="T11" fmla="*/ 2147483646 h 152"/>
                <a:gd name="T12" fmla="*/ 0 w 180"/>
                <a:gd name="T13" fmla="*/ 2147483646 h 152"/>
                <a:gd name="T14" fmla="*/ 2147483646 w 180"/>
                <a:gd name="T15" fmla="*/ 2147483646 h 152"/>
                <a:gd name="T16" fmla="*/ 2147483646 w 180"/>
                <a:gd name="T17" fmla="*/ 2147483646 h 152"/>
                <a:gd name="T18" fmla="*/ 2147483646 w 180"/>
                <a:gd name="T19" fmla="*/ 2147483646 h 152"/>
                <a:gd name="T20" fmla="*/ 2147483646 w 180"/>
                <a:gd name="T21" fmla="*/ 2147483646 h 152"/>
                <a:gd name="T22" fmla="*/ 2147483646 w 180"/>
                <a:gd name="T23" fmla="*/ 2147483646 h 152"/>
                <a:gd name="T24" fmla="*/ 2147483646 w 180"/>
                <a:gd name="T25" fmla="*/ 2147483646 h 152"/>
                <a:gd name="T26" fmla="*/ 2147483646 w 180"/>
                <a:gd name="T27" fmla="*/ 0 h 152"/>
                <a:gd name="T28" fmla="*/ 2147483646 w 180"/>
                <a:gd name="T29" fmla="*/ 2147483646 h 152"/>
                <a:gd name="T30" fmla="*/ 2147483646 w 180"/>
                <a:gd name="T31" fmla="*/ 2147483646 h 152"/>
                <a:gd name="T32" fmla="*/ 2147483646 w 180"/>
                <a:gd name="T33" fmla="*/ 2147483646 h 152"/>
                <a:gd name="T34" fmla="*/ 2147483646 w 180"/>
                <a:gd name="T35" fmla="*/ 2147483646 h 152"/>
                <a:gd name="T36" fmla="*/ 2147483646 w 180"/>
                <a:gd name="T37" fmla="*/ 2147483646 h 152"/>
                <a:gd name="T38" fmla="*/ 2147483646 w 180"/>
                <a:gd name="T39" fmla="*/ 2147483646 h 152"/>
                <a:gd name="T40" fmla="*/ 2147483646 w 180"/>
                <a:gd name="T41" fmla="*/ 2147483646 h 152"/>
                <a:gd name="T42" fmla="*/ 2147483646 w 180"/>
                <a:gd name="T43" fmla="*/ 2147483646 h 152"/>
                <a:gd name="T44" fmla="*/ 2147483646 w 180"/>
                <a:gd name="T45" fmla="*/ 2147483646 h 152"/>
                <a:gd name="T46" fmla="*/ 2147483646 w 180"/>
                <a:gd name="T47" fmla="*/ 2147483646 h 1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80" h="152">
                  <a:moveTo>
                    <a:pt x="80" y="114"/>
                  </a:moveTo>
                  <a:lnTo>
                    <a:pt x="72" y="148"/>
                  </a:lnTo>
                  <a:lnTo>
                    <a:pt x="54" y="152"/>
                  </a:lnTo>
                  <a:lnTo>
                    <a:pt x="34" y="144"/>
                  </a:lnTo>
                  <a:lnTo>
                    <a:pt x="24" y="100"/>
                  </a:lnTo>
                  <a:lnTo>
                    <a:pt x="14" y="100"/>
                  </a:lnTo>
                  <a:lnTo>
                    <a:pt x="0" y="84"/>
                  </a:lnTo>
                  <a:lnTo>
                    <a:pt x="40" y="74"/>
                  </a:lnTo>
                  <a:lnTo>
                    <a:pt x="44" y="56"/>
                  </a:lnTo>
                  <a:lnTo>
                    <a:pt x="92" y="40"/>
                  </a:lnTo>
                  <a:lnTo>
                    <a:pt x="80" y="30"/>
                  </a:lnTo>
                  <a:lnTo>
                    <a:pt x="76" y="16"/>
                  </a:lnTo>
                  <a:lnTo>
                    <a:pt x="128" y="14"/>
                  </a:lnTo>
                  <a:lnTo>
                    <a:pt x="154" y="0"/>
                  </a:lnTo>
                  <a:lnTo>
                    <a:pt x="180" y="10"/>
                  </a:lnTo>
                  <a:lnTo>
                    <a:pt x="178" y="68"/>
                  </a:lnTo>
                  <a:lnTo>
                    <a:pt x="174" y="84"/>
                  </a:lnTo>
                  <a:lnTo>
                    <a:pt x="164" y="80"/>
                  </a:lnTo>
                  <a:lnTo>
                    <a:pt x="152" y="100"/>
                  </a:lnTo>
                  <a:lnTo>
                    <a:pt x="140" y="104"/>
                  </a:lnTo>
                  <a:lnTo>
                    <a:pt x="134" y="122"/>
                  </a:lnTo>
                  <a:lnTo>
                    <a:pt x="146" y="122"/>
                  </a:lnTo>
                  <a:lnTo>
                    <a:pt x="144" y="134"/>
                  </a:lnTo>
                  <a:lnTo>
                    <a:pt x="80" y="11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19"/>
            <p:cNvSpPr>
              <a:spLocks/>
            </p:cNvSpPr>
            <p:nvPr/>
          </p:nvSpPr>
          <p:spPr bwMode="auto">
            <a:xfrm rot="560193">
              <a:off x="5694363" y="6902450"/>
              <a:ext cx="636587" cy="588963"/>
            </a:xfrm>
            <a:custGeom>
              <a:avLst/>
              <a:gdLst>
                <a:gd name="T0" fmla="*/ 2147483646 w 150"/>
                <a:gd name="T1" fmla="*/ 0 h 146"/>
                <a:gd name="T2" fmla="*/ 2147483646 w 150"/>
                <a:gd name="T3" fmla="*/ 0 h 146"/>
                <a:gd name="T4" fmla="*/ 2147483646 w 150"/>
                <a:gd name="T5" fmla="*/ 2147483646 h 146"/>
                <a:gd name="T6" fmla="*/ 2147483646 w 150"/>
                <a:gd name="T7" fmla="*/ 2147483646 h 146"/>
                <a:gd name="T8" fmla="*/ 2147483646 w 150"/>
                <a:gd name="T9" fmla="*/ 2147483646 h 146"/>
                <a:gd name="T10" fmla="*/ 2147483646 w 150"/>
                <a:gd name="T11" fmla="*/ 2147483646 h 146"/>
                <a:gd name="T12" fmla="*/ 2147483646 w 150"/>
                <a:gd name="T13" fmla="*/ 2147483646 h 146"/>
                <a:gd name="T14" fmla="*/ 2147483646 w 150"/>
                <a:gd name="T15" fmla="*/ 2147483646 h 146"/>
                <a:gd name="T16" fmla="*/ 2147483646 w 150"/>
                <a:gd name="T17" fmla="*/ 2147483646 h 146"/>
                <a:gd name="T18" fmla="*/ 2147483646 w 150"/>
                <a:gd name="T19" fmla="*/ 2147483646 h 146"/>
                <a:gd name="T20" fmla="*/ 2147483646 w 150"/>
                <a:gd name="T21" fmla="*/ 2147483646 h 146"/>
                <a:gd name="T22" fmla="*/ 2147483646 w 150"/>
                <a:gd name="T23" fmla="*/ 2147483646 h 146"/>
                <a:gd name="T24" fmla="*/ 2147483646 w 150"/>
                <a:gd name="T25" fmla="*/ 2147483646 h 146"/>
                <a:gd name="T26" fmla="*/ 2147483646 w 150"/>
                <a:gd name="T27" fmla="*/ 2147483646 h 146"/>
                <a:gd name="T28" fmla="*/ 2147483646 w 150"/>
                <a:gd name="T29" fmla="*/ 2147483646 h 146"/>
                <a:gd name="T30" fmla="*/ 2147483646 w 150"/>
                <a:gd name="T31" fmla="*/ 2147483646 h 146"/>
                <a:gd name="T32" fmla="*/ 2147483646 w 150"/>
                <a:gd name="T33" fmla="*/ 2147483646 h 146"/>
                <a:gd name="T34" fmla="*/ 2147483646 w 150"/>
                <a:gd name="T35" fmla="*/ 2147483646 h 146"/>
                <a:gd name="T36" fmla="*/ 2147483646 w 150"/>
                <a:gd name="T37" fmla="*/ 2147483646 h 146"/>
                <a:gd name="T38" fmla="*/ 2147483646 w 150"/>
                <a:gd name="T39" fmla="*/ 2147483646 h 146"/>
                <a:gd name="T40" fmla="*/ 2147483646 w 150"/>
                <a:gd name="T41" fmla="*/ 2147483646 h 146"/>
                <a:gd name="T42" fmla="*/ 0 w 150"/>
                <a:gd name="T43" fmla="*/ 2147483646 h 146"/>
                <a:gd name="T44" fmla="*/ 2147483646 w 150"/>
                <a:gd name="T45" fmla="*/ 2147483646 h 146"/>
                <a:gd name="T46" fmla="*/ 2147483646 w 150"/>
                <a:gd name="T47" fmla="*/ 2147483646 h 146"/>
                <a:gd name="T48" fmla="*/ 2147483646 w 150"/>
                <a:gd name="T49" fmla="*/ 2147483646 h 146"/>
                <a:gd name="T50" fmla="*/ 2147483646 w 150"/>
                <a:gd name="T51" fmla="*/ 2147483646 h 146"/>
                <a:gd name="T52" fmla="*/ 2147483646 w 150"/>
                <a:gd name="T53" fmla="*/ 0 h 14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0" h="146">
                  <a:moveTo>
                    <a:pt x="16" y="0"/>
                  </a:moveTo>
                  <a:lnTo>
                    <a:pt x="22" y="0"/>
                  </a:lnTo>
                  <a:lnTo>
                    <a:pt x="60" y="26"/>
                  </a:lnTo>
                  <a:lnTo>
                    <a:pt x="126" y="12"/>
                  </a:lnTo>
                  <a:lnTo>
                    <a:pt x="142" y="36"/>
                  </a:lnTo>
                  <a:lnTo>
                    <a:pt x="122" y="44"/>
                  </a:lnTo>
                  <a:lnTo>
                    <a:pt x="118" y="68"/>
                  </a:lnTo>
                  <a:lnTo>
                    <a:pt x="130" y="56"/>
                  </a:lnTo>
                  <a:lnTo>
                    <a:pt x="146" y="56"/>
                  </a:lnTo>
                  <a:lnTo>
                    <a:pt x="150" y="74"/>
                  </a:lnTo>
                  <a:lnTo>
                    <a:pt x="144" y="76"/>
                  </a:lnTo>
                  <a:lnTo>
                    <a:pt x="142" y="78"/>
                  </a:lnTo>
                  <a:lnTo>
                    <a:pt x="140" y="80"/>
                  </a:lnTo>
                  <a:lnTo>
                    <a:pt x="140" y="108"/>
                  </a:lnTo>
                  <a:lnTo>
                    <a:pt x="122" y="104"/>
                  </a:lnTo>
                  <a:lnTo>
                    <a:pt x="114" y="114"/>
                  </a:lnTo>
                  <a:lnTo>
                    <a:pt x="116" y="138"/>
                  </a:lnTo>
                  <a:lnTo>
                    <a:pt x="82" y="146"/>
                  </a:lnTo>
                  <a:lnTo>
                    <a:pt x="48" y="142"/>
                  </a:lnTo>
                  <a:lnTo>
                    <a:pt x="16" y="112"/>
                  </a:lnTo>
                  <a:lnTo>
                    <a:pt x="14" y="100"/>
                  </a:lnTo>
                  <a:lnTo>
                    <a:pt x="0" y="80"/>
                  </a:lnTo>
                  <a:lnTo>
                    <a:pt x="6" y="76"/>
                  </a:lnTo>
                  <a:lnTo>
                    <a:pt x="10" y="70"/>
                  </a:lnTo>
                  <a:lnTo>
                    <a:pt x="14" y="66"/>
                  </a:lnTo>
                  <a:lnTo>
                    <a:pt x="16" y="30"/>
                  </a:lnTo>
                  <a:lnTo>
                    <a:pt x="16" y="0"/>
                  </a:lnTo>
                  <a:close/>
                </a:path>
              </a:pathLst>
            </a:custGeom>
            <a:noFill/>
            <a:ln w="63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20"/>
            <p:cNvSpPr>
              <a:spLocks/>
            </p:cNvSpPr>
            <p:nvPr/>
          </p:nvSpPr>
          <p:spPr bwMode="auto">
            <a:xfrm rot="560193">
              <a:off x="5375275" y="6364288"/>
              <a:ext cx="1085850" cy="669925"/>
            </a:xfrm>
            <a:custGeom>
              <a:avLst/>
              <a:gdLst>
                <a:gd name="T0" fmla="*/ 2147483646 w 256"/>
                <a:gd name="T1" fmla="*/ 0 h 166"/>
                <a:gd name="T2" fmla="*/ 2147483646 w 256"/>
                <a:gd name="T3" fmla="*/ 2147483646 h 166"/>
                <a:gd name="T4" fmla="*/ 2147483646 w 256"/>
                <a:gd name="T5" fmla="*/ 2147483646 h 166"/>
                <a:gd name="T6" fmla="*/ 2147483646 w 256"/>
                <a:gd name="T7" fmla="*/ 2147483646 h 166"/>
                <a:gd name="T8" fmla="*/ 2147483646 w 256"/>
                <a:gd name="T9" fmla="*/ 2147483646 h 166"/>
                <a:gd name="T10" fmla="*/ 2147483646 w 256"/>
                <a:gd name="T11" fmla="*/ 2147483646 h 166"/>
                <a:gd name="T12" fmla="*/ 2147483646 w 256"/>
                <a:gd name="T13" fmla="*/ 2147483646 h 166"/>
                <a:gd name="T14" fmla="*/ 2147483646 w 256"/>
                <a:gd name="T15" fmla="*/ 2147483646 h 166"/>
                <a:gd name="T16" fmla="*/ 2147483646 w 256"/>
                <a:gd name="T17" fmla="*/ 2147483646 h 166"/>
                <a:gd name="T18" fmla="*/ 2147483646 w 256"/>
                <a:gd name="T19" fmla="*/ 2147483646 h 166"/>
                <a:gd name="T20" fmla="*/ 2147483646 w 256"/>
                <a:gd name="T21" fmla="*/ 2147483646 h 166"/>
                <a:gd name="T22" fmla="*/ 2147483646 w 256"/>
                <a:gd name="T23" fmla="*/ 2147483646 h 166"/>
                <a:gd name="T24" fmla="*/ 2147483646 w 256"/>
                <a:gd name="T25" fmla="*/ 2147483646 h 166"/>
                <a:gd name="T26" fmla="*/ 2147483646 w 256"/>
                <a:gd name="T27" fmla="*/ 2147483646 h 166"/>
                <a:gd name="T28" fmla="*/ 2147483646 w 256"/>
                <a:gd name="T29" fmla="*/ 2147483646 h 166"/>
                <a:gd name="T30" fmla="*/ 2147483646 w 256"/>
                <a:gd name="T31" fmla="*/ 2147483646 h 166"/>
                <a:gd name="T32" fmla="*/ 2147483646 w 256"/>
                <a:gd name="T33" fmla="*/ 2147483646 h 166"/>
                <a:gd name="T34" fmla="*/ 2147483646 w 256"/>
                <a:gd name="T35" fmla="*/ 2147483646 h 166"/>
                <a:gd name="T36" fmla="*/ 2147483646 w 256"/>
                <a:gd name="T37" fmla="*/ 2147483646 h 166"/>
                <a:gd name="T38" fmla="*/ 2147483646 w 256"/>
                <a:gd name="T39" fmla="*/ 2147483646 h 166"/>
                <a:gd name="T40" fmla="*/ 2147483646 w 256"/>
                <a:gd name="T41" fmla="*/ 2147483646 h 166"/>
                <a:gd name="T42" fmla="*/ 0 w 256"/>
                <a:gd name="T43" fmla="*/ 2147483646 h 166"/>
                <a:gd name="T44" fmla="*/ 2147483646 w 256"/>
                <a:gd name="T45" fmla="*/ 2147483646 h 166"/>
                <a:gd name="T46" fmla="*/ 2147483646 w 256"/>
                <a:gd name="T47" fmla="*/ 0 h 1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56" h="166">
                  <a:moveTo>
                    <a:pt x="30" y="0"/>
                  </a:moveTo>
                  <a:lnTo>
                    <a:pt x="76" y="24"/>
                  </a:lnTo>
                  <a:lnTo>
                    <a:pt x="84" y="42"/>
                  </a:lnTo>
                  <a:lnTo>
                    <a:pt x="120" y="36"/>
                  </a:lnTo>
                  <a:lnTo>
                    <a:pt x="140" y="58"/>
                  </a:lnTo>
                  <a:lnTo>
                    <a:pt x="162" y="78"/>
                  </a:lnTo>
                  <a:lnTo>
                    <a:pt x="192" y="82"/>
                  </a:lnTo>
                  <a:lnTo>
                    <a:pt x="200" y="98"/>
                  </a:lnTo>
                  <a:lnTo>
                    <a:pt x="232" y="112"/>
                  </a:lnTo>
                  <a:lnTo>
                    <a:pt x="236" y="124"/>
                  </a:lnTo>
                  <a:lnTo>
                    <a:pt x="250" y="124"/>
                  </a:lnTo>
                  <a:lnTo>
                    <a:pt x="256" y="146"/>
                  </a:lnTo>
                  <a:lnTo>
                    <a:pt x="250" y="166"/>
                  </a:lnTo>
                  <a:lnTo>
                    <a:pt x="236" y="164"/>
                  </a:lnTo>
                  <a:lnTo>
                    <a:pt x="220" y="140"/>
                  </a:lnTo>
                  <a:lnTo>
                    <a:pt x="154" y="154"/>
                  </a:lnTo>
                  <a:lnTo>
                    <a:pt x="116" y="128"/>
                  </a:lnTo>
                  <a:lnTo>
                    <a:pt x="94" y="130"/>
                  </a:lnTo>
                  <a:lnTo>
                    <a:pt x="80" y="114"/>
                  </a:lnTo>
                  <a:lnTo>
                    <a:pt x="40" y="90"/>
                  </a:lnTo>
                  <a:lnTo>
                    <a:pt x="30" y="46"/>
                  </a:lnTo>
                  <a:lnTo>
                    <a:pt x="0" y="38"/>
                  </a:lnTo>
                  <a:lnTo>
                    <a:pt x="10" y="24"/>
                  </a:lnTo>
                  <a:lnTo>
                    <a:pt x="30"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21"/>
            <p:cNvSpPr>
              <a:spLocks/>
            </p:cNvSpPr>
            <p:nvPr/>
          </p:nvSpPr>
          <p:spPr bwMode="auto">
            <a:xfrm rot="560193">
              <a:off x="5451475" y="6064250"/>
              <a:ext cx="950913" cy="735013"/>
            </a:xfrm>
            <a:custGeom>
              <a:avLst/>
              <a:gdLst>
                <a:gd name="T0" fmla="*/ 0 w 224"/>
                <a:gd name="T1" fmla="*/ 2147483646 h 182"/>
                <a:gd name="T2" fmla="*/ 2147483646 w 224"/>
                <a:gd name="T3" fmla="*/ 0 h 182"/>
                <a:gd name="T4" fmla="*/ 2147483646 w 224"/>
                <a:gd name="T5" fmla="*/ 2147483646 h 182"/>
                <a:gd name="T6" fmla="*/ 2147483646 w 224"/>
                <a:gd name="T7" fmla="*/ 2147483646 h 182"/>
                <a:gd name="T8" fmla="*/ 2147483646 w 224"/>
                <a:gd name="T9" fmla="*/ 2147483646 h 182"/>
                <a:gd name="T10" fmla="*/ 2147483646 w 224"/>
                <a:gd name="T11" fmla="*/ 2147483646 h 182"/>
                <a:gd name="T12" fmla="*/ 2147483646 w 224"/>
                <a:gd name="T13" fmla="*/ 2147483646 h 182"/>
                <a:gd name="T14" fmla="*/ 2147483646 w 224"/>
                <a:gd name="T15" fmla="*/ 2147483646 h 182"/>
                <a:gd name="T16" fmla="*/ 2147483646 w 224"/>
                <a:gd name="T17" fmla="*/ 2147483646 h 182"/>
                <a:gd name="T18" fmla="*/ 2147483646 w 224"/>
                <a:gd name="T19" fmla="*/ 2147483646 h 182"/>
                <a:gd name="T20" fmla="*/ 2147483646 w 224"/>
                <a:gd name="T21" fmla="*/ 2147483646 h 182"/>
                <a:gd name="T22" fmla="*/ 2147483646 w 224"/>
                <a:gd name="T23" fmla="*/ 2147483646 h 182"/>
                <a:gd name="T24" fmla="*/ 2147483646 w 224"/>
                <a:gd name="T25" fmla="*/ 2147483646 h 182"/>
                <a:gd name="T26" fmla="*/ 2147483646 w 224"/>
                <a:gd name="T27" fmla="*/ 2147483646 h 182"/>
                <a:gd name="T28" fmla="*/ 2147483646 w 224"/>
                <a:gd name="T29" fmla="*/ 2147483646 h 182"/>
                <a:gd name="T30" fmla="*/ 2147483646 w 224"/>
                <a:gd name="T31" fmla="*/ 2147483646 h 182"/>
                <a:gd name="T32" fmla="*/ 2147483646 w 224"/>
                <a:gd name="T33" fmla="*/ 2147483646 h 182"/>
                <a:gd name="T34" fmla="*/ 2147483646 w 224"/>
                <a:gd name="T35" fmla="*/ 2147483646 h 182"/>
                <a:gd name="T36" fmla="*/ 2147483646 w 224"/>
                <a:gd name="T37" fmla="*/ 2147483646 h 182"/>
                <a:gd name="T38" fmla="*/ 0 w 224"/>
                <a:gd name="T39" fmla="*/ 2147483646 h 18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24" h="182">
                  <a:moveTo>
                    <a:pt x="0" y="50"/>
                  </a:moveTo>
                  <a:lnTo>
                    <a:pt x="104" y="0"/>
                  </a:lnTo>
                  <a:lnTo>
                    <a:pt x="130" y="54"/>
                  </a:lnTo>
                  <a:lnTo>
                    <a:pt x="152" y="74"/>
                  </a:lnTo>
                  <a:lnTo>
                    <a:pt x="156" y="94"/>
                  </a:lnTo>
                  <a:lnTo>
                    <a:pt x="172" y="94"/>
                  </a:lnTo>
                  <a:lnTo>
                    <a:pt x="184" y="118"/>
                  </a:lnTo>
                  <a:lnTo>
                    <a:pt x="198" y="126"/>
                  </a:lnTo>
                  <a:lnTo>
                    <a:pt x="204" y="112"/>
                  </a:lnTo>
                  <a:lnTo>
                    <a:pt x="224" y="136"/>
                  </a:lnTo>
                  <a:lnTo>
                    <a:pt x="218" y="152"/>
                  </a:lnTo>
                  <a:lnTo>
                    <a:pt x="216" y="182"/>
                  </a:lnTo>
                  <a:lnTo>
                    <a:pt x="192" y="172"/>
                  </a:lnTo>
                  <a:lnTo>
                    <a:pt x="184" y="156"/>
                  </a:lnTo>
                  <a:lnTo>
                    <a:pt x="154" y="152"/>
                  </a:lnTo>
                  <a:lnTo>
                    <a:pt x="112" y="110"/>
                  </a:lnTo>
                  <a:lnTo>
                    <a:pt x="76" y="116"/>
                  </a:lnTo>
                  <a:lnTo>
                    <a:pt x="68" y="98"/>
                  </a:lnTo>
                  <a:lnTo>
                    <a:pt x="22" y="74"/>
                  </a:lnTo>
                  <a:lnTo>
                    <a:pt x="0" y="5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22"/>
            <p:cNvSpPr>
              <a:spLocks/>
            </p:cNvSpPr>
            <p:nvPr/>
          </p:nvSpPr>
          <p:spPr bwMode="auto">
            <a:xfrm rot="560193">
              <a:off x="6003925" y="6083300"/>
              <a:ext cx="771525" cy="766763"/>
            </a:xfrm>
            <a:custGeom>
              <a:avLst/>
              <a:gdLst>
                <a:gd name="T0" fmla="*/ 0 w 182"/>
                <a:gd name="T1" fmla="*/ 2147483646 h 190"/>
                <a:gd name="T2" fmla="*/ 2147483646 w 182"/>
                <a:gd name="T3" fmla="*/ 2147483646 h 190"/>
                <a:gd name="T4" fmla="*/ 2147483646 w 182"/>
                <a:gd name="T5" fmla="*/ 2147483646 h 190"/>
                <a:gd name="T6" fmla="*/ 2147483646 w 182"/>
                <a:gd name="T7" fmla="*/ 0 h 190"/>
                <a:gd name="T8" fmla="*/ 2147483646 w 182"/>
                <a:gd name="T9" fmla="*/ 2147483646 h 190"/>
                <a:gd name="T10" fmla="*/ 2147483646 w 182"/>
                <a:gd name="T11" fmla="*/ 2147483646 h 190"/>
                <a:gd name="T12" fmla="*/ 2147483646 w 182"/>
                <a:gd name="T13" fmla="*/ 2147483646 h 190"/>
                <a:gd name="T14" fmla="*/ 2147483646 w 182"/>
                <a:gd name="T15" fmla="*/ 2147483646 h 190"/>
                <a:gd name="T16" fmla="*/ 2147483646 w 182"/>
                <a:gd name="T17" fmla="*/ 2147483646 h 190"/>
                <a:gd name="T18" fmla="*/ 2147483646 w 182"/>
                <a:gd name="T19" fmla="*/ 2147483646 h 190"/>
                <a:gd name="T20" fmla="*/ 2147483646 w 182"/>
                <a:gd name="T21" fmla="*/ 2147483646 h 190"/>
                <a:gd name="T22" fmla="*/ 2147483646 w 182"/>
                <a:gd name="T23" fmla="*/ 2147483646 h 190"/>
                <a:gd name="T24" fmla="*/ 2147483646 w 182"/>
                <a:gd name="T25" fmla="*/ 2147483646 h 190"/>
                <a:gd name="T26" fmla="*/ 2147483646 w 182"/>
                <a:gd name="T27" fmla="*/ 2147483646 h 190"/>
                <a:gd name="T28" fmla="*/ 2147483646 w 182"/>
                <a:gd name="T29" fmla="*/ 2147483646 h 190"/>
                <a:gd name="T30" fmla="*/ 2147483646 w 182"/>
                <a:gd name="T31" fmla="*/ 2147483646 h 190"/>
                <a:gd name="T32" fmla="*/ 2147483646 w 182"/>
                <a:gd name="T33" fmla="*/ 2147483646 h 190"/>
                <a:gd name="T34" fmla="*/ 2147483646 w 182"/>
                <a:gd name="T35" fmla="*/ 2147483646 h 190"/>
                <a:gd name="T36" fmla="*/ 2147483646 w 182"/>
                <a:gd name="T37" fmla="*/ 2147483646 h 190"/>
                <a:gd name="T38" fmla="*/ 2147483646 w 182"/>
                <a:gd name="T39" fmla="*/ 2147483646 h 190"/>
                <a:gd name="T40" fmla="*/ 2147483646 w 182"/>
                <a:gd name="T41" fmla="*/ 2147483646 h 190"/>
                <a:gd name="T42" fmla="*/ 2147483646 w 182"/>
                <a:gd name="T43" fmla="*/ 2147483646 h 190"/>
                <a:gd name="T44" fmla="*/ 2147483646 w 182"/>
                <a:gd name="T45" fmla="*/ 2147483646 h 190"/>
                <a:gd name="T46" fmla="*/ 2147483646 w 182"/>
                <a:gd name="T47" fmla="*/ 2147483646 h 190"/>
                <a:gd name="T48" fmla="*/ 2147483646 w 182"/>
                <a:gd name="T49" fmla="*/ 2147483646 h 190"/>
                <a:gd name="T50" fmla="*/ 2147483646 w 182"/>
                <a:gd name="T51" fmla="*/ 2147483646 h 190"/>
                <a:gd name="T52" fmla="*/ 2147483646 w 182"/>
                <a:gd name="T53" fmla="*/ 2147483646 h 190"/>
                <a:gd name="T54" fmla="*/ 2147483646 w 182"/>
                <a:gd name="T55" fmla="*/ 2147483646 h 190"/>
                <a:gd name="T56" fmla="*/ 2147483646 w 182"/>
                <a:gd name="T57" fmla="*/ 2147483646 h 190"/>
                <a:gd name="T58" fmla="*/ 2147483646 w 182"/>
                <a:gd name="T59" fmla="*/ 2147483646 h 190"/>
                <a:gd name="T60" fmla="*/ 2147483646 w 182"/>
                <a:gd name="T61" fmla="*/ 2147483646 h 190"/>
                <a:gd name="T62" fmla="*/ 2147483646 w 182"/>
                <a:gd name="T63" fmla="*/ 2147483646 h 190"/>
                <a:gd name="T64" fmla="*/ 2147483646 w 182"/>
                <a:gd name="T65" fmla="*/ 2147483646 h 190"/>
                <a:gd name="T66" fmla="*/ 0 w 182"/>
                <a:gd name="T67" fmla="*/ 2147483646 h 19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82" h="190">
                  <a:moveTo>
                    <a:pt x="0" y="68"/>
                  </a:moveTo>
                  <a:lnTo>
                    <a:pt x="12" y="56"/>
                  </a:lnTo>
                  <a:lnTo>
                    <a:pt x="34" y="32"/>
                  </a:lnTo>
                  <a:lnTo>
                    <a:pt x="62" y="0"/>
                  </a:lnTo>
                  <a:lnTo>
                    <a:pt x="64" y="24"/>
                  </a:lnTo>
                  <a:lnTo>
                    <a:pt x="80" y="42"/>
                  </a:lnTo>
                  <a:lnTo>
                    <a:pt x="110" y="50"/>
                  </a:lnTo>
                  <a:lnTo>
                    <a:pt x="124" y="48"/>
                  </a:lnTo>
                  <a:lnTo>
                    <a:pt x="166" y="62"/>
                  </a:lnTo>
                  <a:lnTo>
                    <a:pt x="178" y="62"/>
                  </a:lnTo>
                  <a:lnTo>
                    <a:pt x="182" y="72"/>
                  </a:lnTo>
                  <a:lnTo>
                    <a:pt x="172" y="88"/>
                  </a:lnTo>
                  <a:lnTo>
                    <a:pt x="158" y="90"/>
                  </a:lnTo>
                  <a:lnTo>
                    <a:pt x="146" y="100"/>
                  </a:lnTo>
                  <a:lnTo>
                    <a:pt x="150" y="106"/>
                  </a:lnTo>
                  <a:lnTo>
                    <a:pt x="152" y="110"/>
                  </a:lnTo>
                  <a:lnTo>
                    <a:pt x="154" y="114"/>
                  </a:lnTo>
                  <a:lnTo>
                    <a:pt x="146" y="126"/>
                  </a:lnTo>
                  <a:lnTo>
                    <a:pt x="140" y="134"/>
                  </a:lnTo>
                  <a:lnTo>
                    <a:pt x="108" y="130"/>
                  </a:lnTo>
                  <a:lnTo>
                    <a:pt x="106" y="138"/>
                  </a:lnTo>
                  <a:lnTo>
                    <a:pt x="122" y="148"/>
                  </a:lnTo>
                  <a:lnTo>
                    <a:pt x="136" y="150"/>
                  </a:lnTo>
                  <a:lnTo>
                    <a:pt x="110" y="190"/>
                  </a:lnTo>
                  <a:lnTo>
                    <a:pt x="86" y="188"/>
                  </a:lnTo>
                  <a:lnTo>
                    <a:pt x="88" y="166"/>
                  </a:lnTo>
                  <a:lnTo>
                    <a:pt x="94" y="150"/>
                  </a:lnTo>
                  <a:lnTo>
                    <a:pt x="74" y="126"/>
                  </a:lnTo>
                  <a:lnTo>
                    <a:pt x="68" y="140"/>
                  </a:lnTo>
                  <a:lnTo>
                    <a:pt x="54" y="132"/>
                  </a:lnTo>
                  <a:lnTo>
                    <a:pt x="42" y="108"/>
                  </a:lnTo>
                  <a:lnTo>
                    <a:pt x="26" y="108"/>
                  </a:lnTo>
                  <a:lnTo>
                    <a:pt x="22" y="88"/>
                  </a:lnTo>
                  <a:lnTo>
                    <a:pt x="0" y="6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23"/>
            <p:cNvSpPr>
              <a:spLocks/>
            </p:cNvSpPr>
            <p:nvPr/>
          </p:nvSpPr>
          <p:spPr bwMode="auto">
            <a:xfrm rot="560193">
              <a:off x="5724525" y="5527675"/>
              <a:ext cx="636588" cy="766763"/>
            </a:xfrm>
            <a:custGeom>
              <a:avLst/>
              <a:gdLst>
                <a:gd name="T0" fmla="*/ 2147483646 w 150"/>
                <a:gd name="T1" fmla="*/ 0 h 190"/>
                <a:gd name="T2" fmla="*/ 2147483646 w 150"/>
                <a:gd name="T3" fmla="*/ 2147483646 h 190"/>
                <a:gd name="T4" fmla="*/ 2147483646 w 150"/>
                <a:gd name="T5" fmla="*/ 2147483646 h 190"/>
                <a:gd name="T6" fmla="*/ 2147483646 w 150"/>
                <a:gd name="T7" fmla="*/ 2147483646 h 190"/>
                <a:gd name="T8" fmla="*/ 2147483646 w 150"/>
                <a:gd name="T9" fmla="*/ 2147483646 h 190"/>
                <a:gd name="T10" fmla="*/ 2147483646 w 150"/>
                <a:gd name="T11" fmla="*/ 2147483646 h 190"/>
                <a:gd name="T12" fmla="*/ 2147483646 w 150"/>
                <a:gd name="T13" fmla="*/ 2147483646 h 190"/>
                <a:gd name="T14" fmla="*/ 2147483646 w 150"/>
                <a:gd name="T15" fmla="*/ 2147483646 h 190"/>
                <a:gd name="T16" fmla="*/ 2147483646 w 150"/>
                <a:gd name="T17" fmla="*/ 2147483646 h 190"/>
                <a:gd name="T18" fmla="*/ 2147483646 w 150"/>
                <a:gd name="T19" fmla="*/ 2147483646 h 190"/>
                <a:gd name="T20" fmla="*/ 0 w 150"/>
                <a:gd name="T21" fmla="*/ 2147483646 h 190"/>
                <a:gd name="T22" fmla="*/ 2147483646 w 150"/>
                <a:gd name="T23" fmla="*/ 0 h 1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0" h="190">
                  <a:moveTo>
                    <a:pt x="48" y="0"/>
                  </a:moveTo>
                  <a:lnTo>
                    <a:pt x="88" y="14"/>
                  </a:lnTo>
                  <a:lnTo>
                    <a:pt x="116" y="32"/>
                  </a:lnTo>
                  <a:lnTo>
                    <a:pt x="150" y="78"/>
                  </a:lnTo>
                  <a:lnTo>
                    <a:pt x="148" y="122"/>
                  </a:lnTo>
                  <a:lnTo>
                    <a:pt x="86" y="190"/>
                  </a:lnTo>
                  <a:lnTo>
                    <a:pt x="60" y="136"/>
                  </a:lnTo>
                  <a:lnTo>
                    <a:pt x="36" y="102"/>
                  </a:lnTo>
                  <a:lnTo>
                    <a:pt x="10" y="78"/>
                  </a:lnTo>
                  <a:lnTo>
                    <a:pt x="12" y="54"/>
                  </a:lnTo>
                  <a:lnTo>
                    <a:pt x="0" y="46"/>
                  </a:lnTo>
                  <a:lnTo>
                    <a:pt x="48"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24"/>
            <p:cNvSpPr>
              <a:spLocks/>
            </p:cNvSpPr>
            <p:nvPr/>
          </p:nvSpPr>
          <p:spPr bwMode="auto">
            <a:xfrm rot="560193">
              <a:off x="5330825" y="4806950"/>
              <a:ext cx="703263" cy="839788"/>
            </a:xfrm>
            <a:custGeom>
              <a:avLst/>
              <a:gdLst>
                <a:gd name="T0" fmla="*/ 2147483646 w 166"/>
                <a:gd name="T1" fmla="*/ 0 h 208"/>
                <a:gd name="T2" fmla="*/ 2147483646 w 166"/>
                <a:gd name="T3" fmla="*/ 2147483646 h 208"/>
                <a:gd name="T4" fmla="*/ 2147483646 w 166"/>
                <a:gd name="T5" fmla="*/ 2147483646 h 208"/>
                <a:gd name="T6" fmla="*/ 2147483646 w 166"/>
                <a:gd name="T7" fmla="*/ 2147483646 h 208"/>
                <a:gd name="T8" fmla="*/ 2147483646 w 166"/>
                <a:gd name="T9" fmla="*/ 2147483646 h 208"/>
                <a:gd name="T10" fmla="*/ 2147483646 w 166"/>
                <a:gd name="T11" fmla="*/ 2147483646 h 208"/>
                <a:gd name="T12" fmla="*/ 2147483646 w 166"/>
                <a:gd name="T13" fmla="*/ 2147483646 h 208"/>
                <a:gd name="T14" fmla="*/ 2147483646 w 166"/>
                <a:gd name="T15" fmla="*/ 2147483646 h 208"/>
                <a:gd name="T16" fmla="*/ 2147483646 w 166"/>
                <a:gd name="T17" fmla="*/ 2147483646 h 208"/>
                <a:gd name="T18" fmla="*/ 2147483646 w 166"/>
                <a:gd name="T19" fmla="*/ 2147483646 h 208"/>
                <a:gd name="T20" fmla="*/ 0 w 166"/>
                <a:gd name="T21" fmla="*/ 2147483646 h 208"/>
                <a:gd name="T22" fmla="*/ 2147483646 w 166"/>
                <a:gd name="T23" fmla="*/ 2147483646 h 208"/>
                <a:gd name="T24" fmla="*/ 2147483646 w 166"/>
                <a:gd name="T25" fmla="*/ 0 h 2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6" h="208">
                  <a:moveTo>
                    <a:pt x="82" y="0"/>
                  </a:moveTo>
                  <a:lnTo>
                    <a:pt x="102" y="18"/>
                  </a:lnTo>
                  <a:lnTo>
                    <a:pt x="106" y="40"/>
                  </a:lnTo>
                  <a:lnTo>
                    <a:pt x="128" y="68"/>
                  </a:lnTo>
                  <a:lnTo>
                    <a:pt x="140" y="70"/>
                  </a:lnTo>
                  <a:lnTo>
                    <a:pt x="152" y="118"/>
                  </a:lnTo>
                  <a:lnTo>
                    <a:pt x="166" y="162"/>
                  </a:lnTo>
                  <a:lnTo>
                    <a:pt x="118" y="208"/>
                  </a:lnTo>
                  <a:lnTo>
                    <a:pt x="70" y="200"/>
                  </a:lnTo>
                  <a:lnTo>
                    <a:pt x="14" y="172"/>
                  </a:lnTo>
                  <a:lnTo>
                    <a:pt x="0" y="156"/>
                  </a:lnTo>
                  <a:lnTo>
                    <a:pt x="22" y="64"/>
                  </a:lnTo>
                  <a:lnTo>
                    <a:pt x="82"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25"/>
            <p:cNvSpPr>
              <a:spLocks/>
            </p:cNvSpPr>
            <p:nvPr/>
          </p:nvSpPr>
          <p:spPr bwMode="auto">
            <a:xfrm rot="560193">
              <a:off x="5051425" y="5481638"/>
              <a:ext cx="933450" cy="709612"/>
            </a:xfrm>
            <a:custGeom>
              <a:avLst/>
              <a:gdLst>
                <a:gd name="T0" fmla="*/ 2147483646 w 220"/>
                <a:gd name="T1" fmla="*/ 2147483646 h 176"/>
                <a:gd name="T2" fmla="*/ 2147483646 w 220"/>
                <a:gd name="T3" fmla="*/ 0 h 176"/>
                <a:gd name="T4" fmla="*/ 2147483646 w 220"/>
                <a:gd name="T5" fmla="*/ 2147483646 h 176"/>
                <a:gd name="T6" fmla="*/ 2147483646 w 220"/>
                <a:gd name="T7" fmla="*/ 2147483646 h 176"/>
                <a:gd name="T8" fmla="*/ 2147483646 w 220"/>
                <a:gd name="T9" fmla="*/ 2147483646 h 176"/>
                <a:gd name="T10" fmla="*/ 2147483646 w 220"/>
                <a:gd name="T11" fmla="*/ 2147483646 h 176"/>
                <a:gd name="T12" fmla="*/ 2147483646 w 220"/>
                <a:gd name="T13" fmla="*/ 2147483646 h 176"/>
                <a:gd name="T14" fmla="*/ 2147483646 w 220"/>
                <a:gd name="T15" fmla="*/ 2147483646 h 176"/>
                <a:gd name="T16" fmla="*/ 2147483646 w 220"/>
                <a:gd name="T17" fmla="*/ 2147483646 h 176"/>
                <a:gd name="T18" fmla="*/ 2147483646 w 220"/>
                <a:gd name="T19" fmla="*/ 2147483646 h 176"/>
                <a:gd name="T20" fmla="*/ 2147483646 w 220"/>
                <a:gd name="T21" fmla="*/ 2147483646 h 176"/>
                <a:gd name="T22" fmla="*/ 2147483646 w 220"/>
                <a:gd name="T23" fmla="*/ 2147483646 h 176"/>
                <a:gd name="T24" fmla="*/ 2147483646 w 220"/>
                <a:gd name="T25" fmla="*/ 2147483646 h 176"/>
                <a:gd name="T26" fmla="*/ 2147483646 w 220"/>
                <a:gd name="T27" fmla="*/ 2147483646 h 176"/>
                <a:gd name="T28" fmla="*/ 0 w 220"/>
                <a:gd name="T29" fmla="*/ 2147483646 h 176"/>
                <a:gd name="T30" fmla="*/ 2147483646 w 220"/>
                <a:gd name="T31" fmla="*/ 2147483646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20" h="176">
                  <a:moveTo>
                    <a:pt x="8" y="26"/>
                  </a:moveTo>
                  <a:lnTo>
                    <a:pt x="56" y="0"/>
                  </a:lnTo>
                  <a:lnTo>
                    <a:pt x="112" y="28"/>
                  </a:lnTo>
                  <a:lnTo>
                    <a:pt x="160" y="36"/>
                  </a:lnTo>
                  <a:lnTo>
                    <a:pt x="172" y="44"/>
                  </a:lnTo>
                  <a:lnTo>
                    <a:pt x="170" y="68"/>
                  </a:lnTo>
                  <a:lnTo>
                    <a:pt x="200" y="96"/>
                  </a:lnTo>
                  <a:lnTo>
                    <a:pt x="220" y="126"/>
                  </a:lnTo>
                  <a:lnTo>
                    <a:pt x="116" y="176"/>
                  </a:lnTo>
                  <a:lnTo>
                    <a:pt x="94" y="152"/>
                  </a:lnTo>
                  <a:lnTo>
                    <a:pt x="48" y="142"/>
                  </a:lnTo>
                  <a:lnTo>
                    <a:pt x="56" y="104"/>
                  </a:lnTo>
                  <a:lnTo>
                    <a:pt x="28" y="76"/>
                  </a:lnTo>
                  <a:lnTo>
                    <a:pt x="24" y="56"/>
                  </a:lnTo>
                  <a:lnTo>
                    <a:pt x="0" y="48"/>
                  </a:lnTo>
                  <a:lnTo>
                    <a:pt x="8" y="2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 name="Freeform 26"/>
            <p:cNvSpPr>
              <a:spLocks/>
            </p:cNvSpPr>
            <p:nvPr/>
          </p:nvSpPr>
          <p:spPr bwMode="auto">
            <a:xfrm rot="560193">
              <a:off x="4905375" y="4956175"/>
              <a:ext cx="509588" cy="565150"/>
            </a:xfrm>
            <a:custGeom>
              <a:avLst/>
              <a:gdLst>
                <a:gd name="T0" fmla="*/ 2147483646 w 120"/>
                <a:gd name="T1" fmla="*/ 2147483646 h 140"/>
                <a:gd name="T2" fmla="*/ 2147483646 w 120"/>
                <a:gd name="T3" fmla="*/ 2147483646 h 140"/>
                <a:gd name="T4" fmla="*/ 2147483646 w 120"/>
                <a:gd name="T5" fmla="*/ 2147483646 h 140"/>
                <a:gd name="T6" fmla="*/ 0 w 120"/>
                <a:gd name="T7" fmla="*/ 2147483646 h 140"/>
                <a:gd name="T8" fmla="*/ 2147483646 w 120"/>
                <a:gd name="T9" fmla="*/ 2147483646 h 140"/>
                <a:gd name="T10" fmla="*/ 2147483646 w 120"/>
                <a:gd name="T11" fmla="*/ 0 h 140"/>
                <a:gd name="T12" fmla="*/ 2147483646 w 120"/>
                <a:gd name="T13" fmla="*/ 2147483646 h 140"/>
                <a:gd name="T14" fmla="*/ 2147483646 w 120"/>
                <a:gd name="T15" fmla="*/ 2147483646 h 140"/>
                <a:gd name="T16" fmla="*/ 2147483646 w 120"/>
                <a:gd name="T17" fmla="*/ 2147483646 h 140"/>
                <a:gd name="T18" fmla="*/ 2147483646 w 120"/>
                <a:gd name="T19" fmla="*/ 2147483646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0" h="140">
                  <a:moveTo>
                    <a:pt x="64" y="140"/>
                  </a:moveTo>
                  <a:lnTo>
                    <a:pt x="34" y="108"/>
                  </a:lnTo>
                  <a:lnTo>
                    <a:pt x="6" y="60"/>
                  </a:lnTo>
                  <a:lnTo>
                    <a:pt x="0" y="36"/>
                  </a:lnTo>
                  <a:lnTo>
                    <a:pt x="56" y="18"/>
                  </a:lnTo>
                  <a:lnTo>
                    <a:pt x="88" y="0"/>
                  </a:lnTo>
                  <a:lnTo>
                    <a:pt x="120" y="6"/>
                  </a:lnTo>
                  <a:lnTo>
                    <a:pt x="98" y="98"/>
                  </a:lnTo>
                  <a:lnTo>
                    <a:pt x="112" y="114"/>
                  </a:lnTo>
                  <a:lnTo>
                    <a:pt x="64" y="14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 name="Freeform 27"/>
            <p:cNvSpPr>
              <a:spLocks/>
            </p:cNvSpPr>
            <p:nvPr/>
          </p:nvSpPr>
          <p:spPr bwMode="auto">
            <a:xfrm rot="560193">
              <a:off x="4710113" y="4502150"/>
              <a:ext cx="1019175" cy="749300"/>
            </a:xfrm>
            <a:custGeom>
              <a:avLst/>
              <a:gdLst>
                <a:gd name="T0" fmla="*/ 2147483646 w 240"/>
                <a:gd name="T1" fmla="*/ 2147483646 h 186"/>
                <a:gd name="T2" fmla="*/ 2147483646 w 240"/>
                <a:gd name="T3" fmla="*/ 2147483646 h 186"/>
                <a:gd name="T4" fmla="*/ 2147483646 w 240"/>
                <a:gd name="T5" fmla="*/ 2147483646 h 186"/>
                <a:gd name="T6" fmla="*/ 2147483646 w 240"/>
                <a:gd name="T7" fmla="*/ 2147483646 h 186"/>
                <a:gd name="T8" fmla="*/ 0 w 240"/>
                <a:gd name="T9" fmla="*/ 2147483646 h 186"/>
                <a:gd name="T10" fmla="*/ 2147483646 w 240"/>
                <a:gd name="T11" fmla="*/ 2147483646 h 186"/>
                <a:gd name="T12" fmla="*/ 0 w 240"/>
                <a:gd name="T13" fmla="*/ 2147483646 h 186"/>
                <a:gd name="T14" fmla="*/ 2147483646 w 240"/>
                <a:gd name="T15" fmla="*/ 2147483646 h 186"/>
                <a:gd name="T16" fmla="*/ 2147483646 w 240"/>
                <a:gd name="T17" fmla="*/ 2147483646 h 186"/>
                <a:gd name="T18" fmla="*/ 2147483646 w 240"/>
                <a:gd name="T19" fmla="*/ 2147483646 h 186"/>
                <a:gd name="T20" fmla="*/ 2147483646 w 240"/>
                <a:gd name="T21" fmla="*/ 0 h 186"/>
                <a:gd name="T22" fmla="*/ 2147483646 w 240"/>
                <a:gd name="T23" fmla="*/ 2147483646 h 186"/>
                <a:gd name="T24" fmla="*/ 2147483646 w 240"/>
                <a:gd name="T25" fmla="*/ 2147483646 h 186"/>
                <a:gd name="T26" fmla="*/ 2147483646 w 240"/>
                <a:gd name="T27" fmla="*/ 2147483646 h 186"/>
                <a:gd name="T28" fmla="*/ 2147483646 w 240"/>
                <a:gd name="T29" fmla="*/ 2147483646 h 186"/>
                <a:gd name="T30" fmla="*/ 2147483646 w 240"/>
                <a:gd name="T31" fmla="*/ 2147483646 h 186"/>
                <a:gd name="T32" fmla="*/ 2147483646 w 240"/>
                <a:gd name="T33" fmla="*/ 2147483646 h 186"/>
                <a:gd name="T34" fmla="*/ 2147483646 w 240"/>
                <a:gd name="T35" fmla="*/ 2147483646 h 186"/>
                <a:gd name="T36" fmla="*/ 2147483646 w 240"/>
                <a:gd name="T37" fmla="*/ 2147483646 h 186"/>
                <a:gd name="T38" fmla="*/ 2147483646 w 240"/>
                <a:gd name="T39" fmla="*/ 2147483646 h 186"/>
                <a:gd name="T40" fmla="*/ 2147483646 w 240"/>
                <a:gd name="T41" fmla="*/ 2147483646 h 186"/>
                <a:gd name="T42" fmla="*/ 2147483646 w 240"/>
                <a:gd name="T43" fmla="*/ 2147483646 h 18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40" h="186">
                  <a:moveTo>
                    <a:pt x="66" y="174"/>
                  </a:moveTo>
                  <a:lnTo>
                    <a:pt x="40" y="186"/>
                  </a:lnTo>
                  <a:lnTo>
                    <a:pt x="4" y="176"/>
                  </a:lnTo>
                  <a:lnTo>
                    <a:pt x="14" y="132"/>
                  </a:lnTo>
                  <a:lnTo>
                    <a:pt x="0" y="84"/>
                  </a:lnTo>
                  <a:lnTo>
                    <a:pt x="8" y="32"/>
                  </a:lnTo>
                  <a:lnTo>
                    <a:pt x="0" y="18"/>
                  </a:lnTo>
                  <a:lnTo>
                    <a:pt x="30" y="4"/>
                  </a:lnTo>
                  <a:lnTo>
                    <a:pt x="54" y="18"/>
                  </a:lnTo>
                  <a:lnTo>
                    <a:pt x="106" y="2"/>
                  </a:lnTo>
                  <a:lnTo>
                    <a:pt x="130" y="0"/>
                  </a:lnTo>
                  <a:lnTo>
                    <a:pt x="138" y="8"/>
                  </a:lnTo>
                  <a:lnTo>
                    <a:pt x="162" y="12"/>
                  </a:lnTo>
                  <a:lnTo>
                    <a:pt x="166" y="32"/>
                  </a:lnTo>
                  <a:lnTo>
                    <a:pt x="198" y="44"/>
                  </a:lnTo>
                  <a:lnTo>
                    <a:pt x="214" y="48"/>
                  </a:lnTo>
                  <a:lnTo>
                    <a:pt x="240" y="56"/>
                  </a:lnTo>
                  <a:lnTo>
                    <a:pt x="180" y="120"/>
                  </a:lnTo>
                  <a:lnTo>
                    <a:pt x="148" y="114"/>
                  </a:lnTo>
                  <a:lnTo>
                    <a:pt x="116" y="132"/>
                  </a:lnTo>
                  <a:lnTo>
                    <a:pt x="60" y="150"/>
                  </a:lnTo>
                  <a:lnTo>
                    <a:pt x="66" y="17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 name="Freeform 28"/>
            <p:cNvSpPr>
              <a:spLocks/>
            </p:cNvSpPr>
            <p:nvPr/>
          </p:nvSpPr>
          <p:spPr bwMode="auto">
            <a:xfrm rot="560193">
              <a:off x="4667250" y="4040188"/>
              <a:ext cx="687388" cy="492125"/>
            </a:xfrm>
            <a:custGeom>
              <a:avLst/>
              <a:gdLst>
                <a:gd name="T0" fmla="*/ 0 w 162"/>
                <a:gd name="T1" fmla="*/ 2147483646 h 122"/>
                <a:gd name="T2" fmla="*/ 2147483646 w 162"/>
                <a:gd name="T3" fmla="*/ 2147483646 h 122"/>
                <a:gd name="T4" fmla="*/ 2147483646 w 162"/>
                <a:gd name="T5" fmla="*/ 0 h 122"/>
                <a:gd name="T6" fmla="*/ 2147483646 w 162"/>
                <a:gd name="T7" fmla="*/ 2147483646 h 122"/>
                <a:gd name="T8" fmla="*/ 2147483646 w 162"/>
                <a:gd name="T9" fmla="*/ 2147483646 h 122"/>
                <a:gd name="T10" fmla="*/ 2147483646 w 162"/>
                <a:gd name="T11" fmla="*/ 2147483646 h 122"/>
                <a:gd name="T12" fmla="*/ 2147483646 w 162"/>
                <a:gd name="T13" fmla="*/ 2147483646 h 122"/>
                <a:gd name="T14" fmla="*/ 2147483646 w 162"/>
                <a:gd name="T15" fmla="*/ 2147483646 h 122"/>
                <a:gd name="T16" fmla="*/ 2147483646 w 162"/>
                <a:gd name="T17" fmla="*/ 2147483646 h 122"/>
                <a:gd name="T18" fmla="*/ 2147483646 w 162"/>
                <a:gd name="T19" fmla="*/ 2147483646 h 122"/>
                <a:gd name="T20" fmla="*/ 2147483646 w 162"/>
                <a:gd name="T21" fmla="*/ 2147483646 h 122"/>
                <a:gd name="T22" fmla="*/ 0 w 162"/>
                <a:gd name="T23" fmla="*/ 2147483646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2" h="122">
                  <a:moveTo>
                    <a:pt x="0" y="106"/>
                  </a:moveTo>
                  <a:lnTo>
                    <a:pt x="12" y="90"/>
                  </a:lnTo>
                  <a:lnTo>
                    <a:pt x="78" y="0"/>
                  </a:lnTo>
                  <a:lnTo>
                    <a:pt x="120" y="26"/>
                  </a:lnTo>
                  <a:lnTo>
                    <a:pt x="134" y="76"/>
                  </a:lnTo>
                  <a:lnTo>
                    <a:pt x="154" y="82"/>
                  </a:lnTo>
                  <a:lnTo>
                    <a:pt x="162" y="104"/>
                  </a:lnTo>
                  <a:lnTo>
                    <a:pt x="138" y="106"/>
                  </a:lnTo>
                  <a:lnTo>
                    <a:pt x="86" y="122"/>
                  </a:lnTo>
                  <a:lnTo>
                    <a:pt x="62" y="108"/>
                  </a:lnTo>
                  <a:lnTo>
                    <a:pt x="32" y="122"/>
                  </a:lnTo>
                  <a:lnTo>
                    <a:pt x="0" y="10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 name="Freeform 29"/>
            <p:cNvSpPr>
              <a:spLocks/>
            </p:cNvSpPr>
            <p:nvPr/>
          </p:nvSpPr>
          <p:spPr bwMode="auto">
            <a:xfrm rot="560193">
              <a:off x="4475163" y="3833813"/>
              <a:ext cx="550862" cy="525462"/>
            </a:xfrm>
            <a:custGeom>
              <a:avLst/>
              <a:gdLst>
                <a:gd name="T0" fmla="*/ 2147483646 w 130"/>
                <a:gd name="T1" fmla="*/ 2147483646 h 130"/>
                <a:gd name="T2" fmla="*/ 2147483646 w 130"/>
                <a:gd name="T3" fmla="*/ 2147483646 h 130"/>
                <a:gd name="T4" fmla="*/ 2147483646 w 130"/>
                <a:gd name="T5" fmla="*/ 2147483646 h 130"/>
                <a:gd name="T6" fmla="*/ 2147483646 w 130"/>
                <a:gd name="T7" fmla="*/ 2147483646 h 130"/>
                <a:gd name="T8" fmla="*/ 2147483646 w 130"/>
                <a:gd name="T9" fmla="*/ 2147483646 h 130"/>
                <a:gd name="T10" fmla="*/ 2147483646 w 130"/>
                <a:gd name="T11" fmla="*/ 2147483646 h 130"/>
                <a:gd name="T12" fmla="*/ 0 w 130"/>
                <a:gd name="T13" fmla="*/ 2147483646 h 130"/>
                <a:gd name="T14" fmla="*/ 2147483646 w 130"/>
                <a:gd name="T15" fmla="*/ 0 h 130"/>
                <a:gd name="T16" fmla="*/ 2147483646 w 130"/>
                <a:gd name="T17" fmla="*/ 2147483646 h 130"/>
                <a:gd name="T18" fmla="*/ 2147483646 w 130"/>
                <a:gd name="T19" fmla="*/ 0 h 130"/>
                <a:gd name="T20" fmla="*/ 2147483646 w 130"/>
                <a:gd name="T21" fmla="*/ 2147483646 h 130"/>
                <a:gd name="T22" fmla="*/ 2147483646 w 130"/>
                <a:gd name="T23" fmla="*/ 2147483646 h 130"/>
                <a:gd name="T24" fmla="*/ 2147483646 w 130"/>
                <a:gd name="T25" fmla="*/ 2147483646 h 130"/>
                <a:gd name="T26" fmla="*/ 2147483646 w 130"/>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130">
                  <a:moveTo>
                    <a:pt x="64" y="130"/>
                  </a:moveTo>
                  <a:lnTo>
                    <a:pt x="46" y="116"/>
                  </a:lnTo>
                  <a:lnTo>
                    <a:pt x="18" y="76"/>
                  </a:lnTo>
                  <a:lnTo>
                    <a:pt x="24" y="66"/>
                  </a:lnTo>
                  <a:lnTo>
                    <a:pt x="4" y="64"/>
                  </a:lnTo>
                  <a:lnTo>
                    <a:pt x="8" y="44"/>
                  </a:lnTo>
                  <a:lnTo>
                    <a:pt x="0" y="26"/>
                  </a:lnTo>
                  <a:lnTo>
                    <a:pt x="38" y="0"/>
                  </a:lnTo>
                  <a:lnTo>
                    <a:pt x="44" y="6"/>
                  </a:lnTo>
                  <a:lnTo>
                    <a:pt x="64" y="0"/>
                  </a:lnTo>
                  <a:lnTo>
                    <a:pt x="88" y="22"/>
                  </a:lnTo>
                  <a:lnTo>
                    <a:pt x="108" y="24"/>
                  </a:lnTo>
                  <a:lnTo>
                    <a:pt x="130" y="40"/>
                  </a:lnTo>
                  <a:lnTo>
                    <a:pt x="64" y="13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 name="Freeform 30"/>
            <p:cNvSpPr>
              <a:spLocks/>
            </p:cNvSpPr>
            <p:nvPr/>
          </p:nvSpPr>
          <p:spPr bwMode="auto">
            <a:xfrm rot="560193">
              <a:off x="4167188" y="3432175"/>
              <a:ext cx="646112" cy="466725"/>
            </a:xfrm>
            <a:custGeom>
              <a:avLst/>
              <a:gdLst>
                <a:gd name="T0" fmla="*/ 2147483646 w 152"/>
                <a:gd name="T1" fmla="*/ 2147483646 h 116"/>
                <a:gd name="T2" fmla="*/ 2147483646 w 152"/>
                <a:gd name="T3" fmla="*/ 2147483646 h 116"/>
                <a:gd name="T4" fmla="*/ 2147483646 w 152"/>
                <a:gd name="T5" fmla="*/ 2147483646 h 116"/>
                <a:gd name="T6" fmla="*/ 2147483646 w 152"/>
                <a:gd name="T7" fmla="*/ 2147483646 h 116"/>
                <a:gd name="T8" fmla="*/ 2147483646 w 152"/>
                <a:gd name="T9" fmla="*/ 2147483646 h 116"/>
                <a:gd name="T10" fmla="*/ 2147483646 w 152"/>
                <a:gd name="T11" fmla="*/ 2147483646 h 116"/>
                <a:gd name="T12" fmla="*/ 2147483646 w 152"/>
                <a:gd name="T13" fmla="*/ 2147483646 h 116"/>
                <a:gd name="T14" fmla="*/ 2147483646 w 152"/>
                <a:gd name="T15" fmla="*/ 2147483646 h 116"/>
                <a:gd name="T16" fmla="*/ 2147483646 w 152"/>
                <a:gd name="T17" fmla="*/ 2147483646 h 116"/>
                <a:gd name="T18" fmla="*/ 2147483646 w 152"/>
                <a:gd name="T19" fmla="*/ 2147483646 h 116"/>
                <a:gd name="T20" fmla="*/ 0 w 152"/>
                <a:gd name="T21" fmla="*/ 2147483646 h 116"/>
                <a:gd name="T22" fmla="*/ 2147483646 w 152"/>
                <a:gd name="T23" fmla="*/ 0 h 116"/>
                <a:gd name="T24" fmla="*/ 2147483646 w 152"/>
                <a:gd name="T25" fmla="*/ 2147483646 h 116"/>
                <a:gd name="T26" fmla="*/ 2147483646 w 152"/>
                <a:gd name="T27" fmla="*/ 2147483646 h 116"/>
                <a:gd name="T28" fmla="*/ 2147483646 w 152"/>
                <a:gd name="T29" fmla="*/ 2147483646 h 1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2" h="116">
                  <a:moveTo>
                    <a:pt x="152" y="88"/>
                  </a:moveTo>
                  <a:lnTo>
                    <a:pt x="132" y="94"/>
                  </a:lnTo>
                  <a:lnTo>
                    <a:pt x="126" y="88"/>
                  </a:lnTo>
                  <a:lnTo>
                    <a:pt x="88" y="114"/>
                  </a:lnTo>
                  <a:lnTo>
                    <a:pt x="70" y="116"/>
                  </a:lnTo>
                  <a:lnTo>
                    <a:pt x="52" y="96"/>
                  </a:lnTo>
                  <a:lnTo>
                    <a:pt x="24" y="54"/>
                  </a:lnTo>
                  <a:lnTo>
                    <a:pt x="34" y="38"/>
                  </a:lnTo>
                  <a:lnTo>
                    <a:pt x="28" y="32"/>
                  </a:lnTo>
                  <a:lnTo>
                    <a:pt x="16" y="40"/>
                  </a:lnTo>
                  <a:lnTo>
                    <a:pt x="0" y="4"/>
                  </a:lnTo>
                  <a:lnTo>
                    <a:pt x="24" y="0"/>
                  </a:lnTo>
                  <a:lnTo>
                    <a:pt x="62" y="22"/>
                  </a:lnTo>
                  <a:lnTo>
                    <a:pt x="130" y="56"/>
                  </a:lnTo>
                  <a:lnTo>
                    <a:pt x="152" y="8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 name="Freeform 31"/>
            <p:cNvSpPr>
              <a:spLocks/>
            </p:cNvSpPr>
            <p:nvPr/>
          </p:nvSpPr>
          <p:spPr bwMode="auto">
            <a:xfrm rot="560193">
              <a:off x="3567113" y="2886075"/>
              <a:ext cx="781050" cy="500063"/>
            </a:xfrm>
            <a:custGeom>
              <a:avLst/>
              <a:gdLst>
                <a:gd name="T0" fmla="*/ 2147483646 w 184"/>
                <a:gd name="T1" fmla="*/ 0 h 124"/>
                <a:gd name="T2" fmla="*/ 2147483646 w 184"/>
                <a:gd name="T3" fmla="*/ 2147483646 h 124"/>
                <a:gd name="T4" fmla="*/ 2147483646 w 184"/>
                <a:gd name="T5" fmla="*/ 2147483646 h 124"/>
                <a:gd name="T6" fmla="*/ 2147483646 w 184"/>
                <a:gd name="T7" fmla="*/ 2147483646 h 124"/>
                <a:gd name="T8" fmla="*/ 2147483646 w 184"/>
                <a:gd name="T9" fmla="*/ 2147483646 h 124"/>
                <a:gd name="T10" fmla="*/ 2147483646 w 184"/>
                <a:gd name="T11" fmla="*/ 2147483646 h 124"/>
                <a:gd name="T12" fmla="*/ 2147483646 w 184"/>
                <a:gd name="T13" fmla="*/ 2147483646 h 124"/>
                <a:gd name="T14" fmla="*/ 2147483646 w 184"/>
                <a:gd name="T15" fmla="*/ 2147483646 h 124"/>
                <a:gd name="T16" fmla="*/ 2147483646 w 184"/>
                <a:gd name="T17" fmla="*/ 2147483646 h 124"/>
                <a:gd name="T18" fmla="*/ 2147483646 w 184"/>
                <a:gd name="T19" fmla="*/ 2147483646 h 124"/>
                <a:gd name="T20" fmla="*/ 0 w 184"/>
                <a:gd name="T21" fmla="*/ 2147483646 h 124"/>
                <a:gd name="T22" fmla="*/ 2147483646 w 184"/>
                <a:gd name="T23" fmla="*/ 2147483646 h 124"/>
                <a:gd name="T24" fmla="*/ 2147483646 w 184"/>
                <a:gd name="T25" fmla="*/ 2147483646 h 124"/>
                <a:gd name="T26" fmla="*/ 2147483646 w 184"/>
                <a:gd name="T27" fmla="*/ 2147483646 h 124"/>
                <a:gd name="T28" fmla="*/ 2147483646 w 184"/>
                <a:gd name="T29" fmla="*/ 2147483646 h 124"/>
                <a:gd name="T30" fmla="*/ 2147483646 w 184"/>
                <a:gd name="T31" fmla="*/ 2147483646 h 124"/>
                <a:gd name="T32" fmla="*/ 2147483646 w 184"/>
                <a:gd name="T33" fmla="*/ 0 h 1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84" h="124">
                  <a:moveTo>
                    <a:pt x="96" y="0"/>
                  </a:moveTo>
                  <a:lnTo>
                    <a:pt x="116" y="26"/>
                  </a:lnTo>
                  <a:lnTo>
                    <a:pt x="152" y="72"/>
                  </a:lnTo>
                  <a:lnTo>
                    <a:pt x="168" y="80"/>
                  </a:lnTo>
                  <a:lnTo>
                    <a:pt x="172" y="90"/>
                  </a:lnTo>
                  <a:lnTo>
                    <a:pt x="184" y="112"/>
                  </a:lnTo>
                  <a:lnTo>
                    <a:pt x="160" y="116"/>
                  </a:lnTo>
                  <a:lnTo>
                    <a:pt x="110" y="120"/>
                  </a:lnTo>
                  <a:lnTo>
                    <a:pt x="84" y="124"/>
                  </a:lnTo>
                  <a:lnTo>
                    <a:pt x="52" y="112"/>
                  </a:lnTo>
                  <a:lnTo>
                    <a:pt x="0" y="66"/>
                  </a:lnTo>
                  <a:lnTo>
                    <a:pt x="6" y="40"/>
                  </a:lnTo>
                  <a:lnTo>
                    <a:pt x="26" y="36"/>
                  </a:lnTo>
                  <a:lnTo>
                    <a:pt x="40" y="46"/>
                  </a:lnTo>
                  <a:lnTo>
                    <a:pt x="64" y="20"/>
                  </a:lnTo>
                  <a:lnTo>
                    <a:pt x="76" y="22"/>
                  </a:lnTo>
                  <a:lnTo>
                    <a:pt x="96"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 name="Freeform 32"/>
            <p:cNvSpPr>
              <a:spLocks/>
            </p:cNvSpPr>
            <p:nvPr/>
          </p:nvSpPr>
          <p:spPr bwMode="auto">
            <a:xfrm rot="560193">
              <a:off x="3590925" y="2608263"/>
              <a:ext cx="431800" cy="434975"/>
            </a:xfrm>
            <a:custGeom>
              <a:avLst/>
              <a:gdLst>
                <a:gd name="T0" fmla="*/ 2147483646 w 102"/>
                <a:gd name="T1" fmla="*/ 2147483646 h 108"/>
                <a:gd name="T2" fmla="*/ 2147483646 w 102"/>
                <a:gd name="T3" fmla="*/ 2147483646 h 108"/>
                <a:gd name="T4" fmla="*/ 2147483646 w 102"/>
                <a:gd name="T5" fmla="*/ 2147483646 h 108"/>
                <a:gd name="T6" fmla="*/ 2147483646 w 102"/>
                <a:gd name="T7" fmla="*/ 2147483646 h 108"/>
                <a:gd name="T8" fmla="*/ 2147483646 w 102"/>
                <a:gd name="T9" fmla="*/ 2147483646 h 108"/>
                <a:gd name="T10" fmla="*/ 2147483646 w 102"/>
                <a:gd name="T11" fmla="*/ 2147483646 h 108"/>
                <a:gd name="T12" fmla="*/ 2147483646 w 102"/>
                <a:gd name="T13" fmla="*/ 0 h 108"/>
                <a:gd name="T14" fmla="*/ 0 w 102"/>
                <a:gd name="T15" fmla="*/ 0 h 108"/>
                <a:gd name="T16" fmla="*/ 0 w 102"/>
                <a:gd name="T17" fmla="*/ 2147483646 h 108"/>
                <a:gd name="T18" fmla="*/ 2147483646 w 102"/>
                <a:gd name="T19" fmla="*/ 2147483646 h 108"/>
                <a:gd name="T20" fmla="*/ 2147483646 w 102"/>
                <a:gd name="T21" fmla="*/ 2147483646 h 108"/>
                <a:gd name="T22" fmla="*/ 2147483646 w 102"/>
                <a:gd name="T23" fmla="*/ 2147483646 h 108"/>
                <a:gd name="T24" fmla="*/ 2147483646 w 102"/>
                <a:gd name="T25" fmla="*/ 2147483646 h 108"/>
                <a:gd name="T26" fmla="*/ 2147483646 w 102"/>
                <a:gd name="T27" fmla="*/ 2147483646 h 108"/>
                <a:gd name="T28" fmla="*/ 2147483646 w 102"/>
                <a:gd name="T29" fmla="*/ 2147483646 h 108"/>
                <a:gd name="T30" fmla="*/ 2147483646 w 102"/>
                <a:gd name="T31" fmla="*/ 2147483646 h 108"/>
                <a:gd name="T32" fmla="*/ 2147483646 w 102"/>
                <a:gd name="T33" fmla="*/ 2147483646 h 108"/>
                <a:gd name="T34" fmla="*/ 2147483646 w 102"/>
                <a:gd name="T35" fmla="*/ 2147483646 h 108"/>
                <a:gd name="T36" fmla="*/ 2147483646 w 102"/>
                <a:gd name="T37" fmla="*/ 2147483646 h 108"/>
                <a:gd name="T38" fmla="*/ 2147483646 w 102"/>
                <a:gd name="T39" fmla="*/ 2147483646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2" h="108">
                  <a:moveTo>
                    <a:pt x="102" y="62"/>
                  </a:moveTo>
                  <a:lnTo>
                    <a:pt x="98" y="56"/>
                  </a:lnTo>
                  <a:lnTo>
                    <a:pt x="90" y="46"/>
                  </a:lnTo>
                  <a:lnTo>
                    <a:pt x="80" y="34"/>
                  </a:lnTo>
                  <a:lnTo>
                    <a:pt x="74" y="14"/>
                  </a:lnTo>
                  <a:lnTo>
                    <a:pt x="58" y="2"/>
                  </a:lnTo>
                  <a:lnTo>
                    <a:pt x="26" y="0"/>
                  </a:lnTo>
                  <a:lnTo>
                    <a:pt x="0" y="0"/>
                  </a:lnTo>
                  <a:lnTo>
                    <a:pt x="0" y="68"/>
                  </a:lnTo>
                  <a:lnTo>
                    <a:pt x="10" y="80"/>
                  </a:lnTo>
                  <a:lnTo>
                    <a:pt x="2" y="90"/>
                  </a:lnTo>
                  <a:lnTo>
                    <a:pt x="12" y="102"/>
                  </a:lnTo>
                  <a:lnTo>
                    <a:pt x="32" y="98"/>
                  </a:lnTo>
                  <a:lnTo>
                    <a:pt x="46" y="108"/>
                  </a:lnTo>
                  <a:lnTo>
                    <a:pt x="70" y="82"/>
                  </a:lnTo>
                  <a:lnTo>
                    <a:pt x="74" y="84"/>
                  </a:lnTo>
                  <a:lnTo>
                    <a:pt x="78" y="86"/>
                  </a:lnTo>
                  <a:lnTo>
                    <a:pt x="82" y="84"/>
                  </a:lnTo>
                  <a:lnTo>
                    <a:pt x="94" y="72"/>
                  </a:lnTo>
                  <a:lnTo>
                    <a:pt x="102" y="62"/>
                  </a:lnTo>
                  <a:close/>
                </a:path>
              </a:pathLst>
            </a:custGeom>
            <a:noFill/>
            <a:ln w="63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 name="Freeform 33"/>
            <p:cNvSpPr>
              <a:spLocks/>
            </p:cNvSpPr>
            <p:nvPr/>
          </p:nvSpPr>
          <p:spPr bwMode="auto">
            <a:xfrm rot="560193">
              <a:off x="3165475" y="2501900"/>
              <a:ext cx="476250" cy="482600"/>
            </a:xfrm>
            <a:custGeom>
              <a:avLst/>
              <a:gdLst>
                <a:gd name="T0" fmla="*/ 0 w 112"/>
                <a:gd name="T1" fmla="*/ 2147483646 h 120"/>
                <a:gd name="T2" fmla="*/ 2147483646 w 112"/>
                <a:gd name="T3" fmla="*/ 2147483646 h 120"/>
                <a:gd name="T4" fmla="*/ 2147483646 w 112"/>
                <a:gd name="T5" fmla="*/ 2147483646 h 120"/>
                <a:gd name="T6" fmla="*/ 2147483646 w 112"/>
                <a:gd name="T7" fmla="*/ 2147483646 h 120"/>
                <a:gd name="T8" fmla="*/ 2147483646 w 112"/>
                <a:gd name="T9" fmla="*/ 0 h 120"/>
                <a:gd name="T10" fmla="*/ 2147483646 w 112"/>
                <a:gd name="T11" fmla="*/ 2147483646 h 120"/>
                <a:gd name="T12" fmla="*/ 2147483646 w 112"/>
                <a:gd name="T13" fmla="*/ 2147483646 h 120"/>
                <a:gd name="T14" fmla="*/ 2147483646 w 112"/>
                <a:gd name="T15" fmla="*/ 2147483646 h 120"/>
                <a:gd name="T16" fmla="*/ 2147483646 w 112"/>
                <a:gd name="T17" fmla="*/ 2147483646 h 120"/>
                <a:gd name="T18" fmla="*/ 2147483646 w 112"/>
                <a:gd name="T19" fmla="*/ 2147483646 h 120"/>
                <a:gd name="T20" fmla="*/ 2147483646 w 112"/>
                <a:gd name="T21" fmla="*/ 2147483646 h 120"/>
                <a:gd name="T22" fmla="*/ 2147483646 w 112"/>
                <a:gd name="T23" fmla="*/ 2147483646 h 120"/>
                <a:gd name="T24" fmla="*/ 2147483646 w 112"/>
                <a:gd name="T25" fmla="*/ 2147483646 h 120"/>
                <a:gd name="T26" fmla="*/ 0 w 112"/>
                <a:gd name="T27" fmla="*/ 2147483646 h 1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2" h="120">
                  <a:moveTo>
                    <a:pt x="0" y="38"/>
                  </a:moveTo>
                  <a:lnTo>
                    <a:pt x="64" y="28"/>
                  </a:lnTo>
                  <a:lnTo>
                    <a:pt x="70" y="22"/>
                  </a:lnTo>
                  <a:lnTo>
                    <a:pt x="76" y="12"/>
                  </a:lnTo>
                  <a:lnTo>
                    <a:pt x="84" y="0"/>
                  </a:lnTo>
                  <a:lnTo>
                    <a:pt x="102" y="10"/>
                  </a:lnTo>
                  <a:lnTo>
                    <a:pt x="102" y="78"/>
                  </a:lnTo>
                  <a:lnTo>
                    <a:pt x="112" y="90"/>
                  </a:lnTo>
                  <a:lnTo>
                    <a:pt x="104" y="100"/>
                  </a:lnTo>
                  <a:lnTo>
                    <a:pt x="84" y="110"/>
                  </a:lnTo>
                  <a:lnTo>
                    <a:pt x="44" y="120"/>
                  </a:lnTo>
                  <a:lnTo>
                    <a:pt x="20" y="108"/>
                  </a:lnTo>
                  <a:lnTo>
                    <a:pt x="12" y="90"/>
                  </a:lnTo>
                  <a:lnTo>
                    <a:pt x="0" y="3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 name="Freeform 34"/>
            <p:cNvSpPr>
              <a:spLocks/>
            </p:cNvSpPr>
            <p:nvPr/>
          </p:nvSpPr>
          <p:spPr bwMode="auto">
            <a:xfrm rot="560193">
              <a:off x="3133725" y="2279650"/>
              <a:ext cx="433388" cy="369888"/>
            </a:xfrm>
            <a:custGeom>
              <a:avLst/>
              <a:gdLst>
                <a:gd name="T0" fmla="*/ 2147483646 w 102"/>
                <a:gd name="T1" fmla="*/ 0 h 92"/>
                <a:gd name="T2" fmla="*/ 2147483646 w 102"/>
                <a:gd name="T3" fmla="*/ 2147483646 h 92"/>
                <a:gd name="T4" fmla="*/ 2147483646 w 102"/>
                <a:gd name="T5" fmla="*/ 2147483646 h 92"/>
                <a:gd name="T6" fmla="*/ 2147483646 w 102"/>
                <a:gd name="T7" fmla="*/ 2147483646 h 92"/>
                <a:gd name="T8" fmla="*/ 2147483646 w 102"/>
                <a:gd name="T9" fmla="*/ 2147483646 h 92"/>
                <a:gd name="T10" fmla="*/ 2147483646 w 102"/>
                <a:gd name="T11" fmla="*/ 2147483646 h 92"/>
                <a:gd name="T12" fmla="*/ 2147483646 w 102"/>
                <a:gd name="T13" fmla="*/ 2147483646 h 92"/>
                <a:gd name="T14" fmla="*/ 0 w 102"/>
                <a:gd name="T15" fmla="*/ 2147483646 h 92"/>
                <a:gd name="T16" fmla="*/ 2147483646 w 102"/>
                <a:gd name="T17" fmla="*/ 0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92">
                  <a:moveTo>
                    <a:pt x="14" y="0"/>
                  </a:moveTo>
                  <a:lnTo>
                    <a:pt x="46" y="28"/>
                  </a:lnTo>
                  <a:lnTo>
                    <a:pt x="70" y="20"/>
                  </a:lnTo>
                  <a:lnTo>
                    <a:pt x="102" y="52"/>
                  </a:lnTo>
                  <a:lnTo>
                    <a:pt x="82" y="80"/>
                  </a:lnTo>
                  <a:lnTo>
                    <a:pt x="18" y="90"/>
                  </a:lnTo>
                  <a:lnTo>
                    <a:pt x="8" y="92"/>
                  </a:lnTo>
                  <a:lnTo>
                    <a:pt x="0" y="86"/>
                  </a:lnTo>
                  <a:lnTo>
                    <a:pt x="14"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 name="Freeform 35"/>
            <p:cNvSpPr>
              <a:spLocks/>
            </p:cNvSpPr>
            <p:nvPr/>
          </p:nvSpPr>
          <p:spPr bwMode="auto">
            <a:xfrm rot="560193">
              <a:off x="2813050" y="2586038"/>
              <a:ext cx="525463" cy="434975"/>
            </a:xfrm>
            <a:custGeom>
              <a:avLst/>
              <a:gdLst>
                <a:gd name="T0" fmla="*/ 2147483646 w 124"/>
                <a:gd name="T1" fmla="*/ 2147483646 h 108"/>
                <a:gd name="T2" fmla="*/ 2147483646 w 124"/>
                <a:gd name="T3" fmla="*/ 2147483646 h 108"/>
                <a:gd name="T4" fmla="*/ 2147483646 w 124"/>
                <a:gd name="T5" fmla="*/ 2147483646 h 108"/>
                <a:gd name="T6" fmla="*/ 2147483646 w 124"/>
                <a:gd name="T7" fmla="*/ 2147483646 h 108"/>
                <a:gd name="T8" fmla="*/ 2147483646 w 124"/>
                <a:gd name="T9" fmla="*/ 2147483646 h 108"/>
                <a:gd name="T10" fmla="*/ 0 w 124"/>
                <a:gd name="T11" fmla="*/ 2147483646 h 108"/>
                <a:gd name="T12" fmla="*/ 2147483646 w 124"/>
                <a:gd name="T13" fmla="*/ 2147483646 h 108"/>
                <a:gd name="T14" fmla="*/ 2147483646 w 124"/>
                <a:gd name="T15" fmla="*/ 2147483646 h 108"/>
                <a:gd name="T16" fmla="*/ 2147483646 w 124"/>
                <a:gd name="T17" fmla="*/ 0 h 108"/>
                <a:gd name="T18" fmla="*/ 2147483646 w 124"/>
                <a:gd name="T19" fmla="*/ 2147483646 h 108"/>
                <a:gd name="T20" fmla="*/ 2147483646 w 124"/>
                <a:gd name="T21" fmla="*/ 2147483646 h 108"/>
                <a:gd name="T22" fmla="*/ 2147483646 w 124"/>
                <a:gd name="T23" fmla="*/ 2147483646 h 108"/>
                <a:gd name="T24" fmla="*/ 2147483646 w 124"/>
                <a:gd name="T25" fmla="*/ 2147483646 h 108"/>
                <a:gd name="T26" fmla="*/ 2147483646 w 124"/>
                <a:gd name="T27" fmla="*/ 2147483646 h 10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4" h="108">
                  <a:moveTo>
                    <a:pt x="124" y="86"/>
                  </a:moveTo>
                  <a:lnTo>
                    <a:pt x="94" y="108"/>
                  </a:lnTo>
                  <a:lnTo>
                    <a:pt x="62" y="88"/>
                  </a:lnTo>
                  <a:lnTo>
                    <a:pt x="42" y="98"/>
                  </a:lnTo>
                  <a:lnTo>
                    <a:pt x="24" y="88"/>
                  </a:lnTo>
                  <a:lnTo>
                    <a:pt x="0" y="54"/>
                  </a:lnTo>
                  <a:lnTo>
                    <a:pt x="22" y="30"/>
                  </a:lnTo>
                  <a:lnTo>
                    <a:pt x="36" y="6"/>
                  </a:lnTo>
                  <a:lnTo>
                    <a:pt x="62" y="0"/>
                  </a:lnTo>
                  <a:lnTo>
                    <a:pt x="70" y="6"/>
                  </a:lnTo>
                  <a:lnTo>
                    <a:pt x="80" y="4"/>
                  </a:lnTo>
                  <a:lnTo>
                    <a:pt x="92" y="56"/>
                  </a:lnTo>
                  <a:lnTo>
                    <a:pt x="100" y="74"/>
                  </a:lnTo>
                  <a:lnTo>
                    <a:pt x="124" y="8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 name="Freeform 36"/>
            <p:cNvSpPr>
              <a:spLocks/>
            </p:cNvSpPr>
            <p:nvPr/>
          </p:nvSpPr>
          <p:spPr bwMode="auto">
            <a:xfrm rot="560193">
              <a:off x="2759075" y="2097088"/>
              <a:ext cx="433388" cy="587375"/>
            </a:xfrm>
            <a:custGeom>
              <a:avLst/>
              <a:gdLst>
                <a:gd name="T0" fmla="*/ 2147483646 w 102"/>
                <a:gd name="T1" fmla="*/ 2147483646 h 146"/>
                <a:gd name="T2" fmla="*/ 2147483646 w 102"/>
                <a:gd name="T3" fmla="*/ 2147483646 h 146"/>
                <a:gd name="T4" fmla="*/ 2147483646 w 102"/>
                <a:gd name="T5" fmla="*/ 2147483646 h 146"/>
                <a:gd name="T6" fmla="*/ 2147483646 w 102"/>
                <a:gd name="T7" fmla="*/ 2147483646 h 146"/>
                <a:gd name="T8" fmla="*/ 2147483646 w 102"/>
                <a:gd name="T9" fmla="*/ 2147483646 h 146"/>
                <a:gd name="T10" fmla="*/ 2147483646 w 102"/>
                <a:gd name="T11" fmla="*/ 2147483646 h 146"/>
                <a:gd name="T12" fmla="*/ 2147483646 w 102"/>
                <a:gd name="T13" fmla="*/ 2147483646 h 146"/>
                <a:gd name="T14" fmla="*/ 0 w 102"/>
                <a:gd name="T15" fmla="*/ 2147483646 h 146"/>
                <a:gd name="T16" fmla="*/ 2147483646 w 102"/>
                <a:gd name="T17" fmla="*/ 2147483646 h 146"/>
                <a:gd name="T18" fmla="*/ 2147483646 w 102"/>
                <a:gd name="T19" fmla="*/ 0 h 146"/>
                <a:gd name="T20" fmla="*/ 2147483646 w 102"/>
                <a:gd name="T21" fmla="*/ 2147483646 h 146"/>
                <a:gd name="T22" fmla="*/ 2147483646 w 102"/>
                <a:gd name="T23" fmla="*/ 2147483646 h 146"/>
                <a:gd name="T24" fmla="*/ 2147483646 w 102"/>
                <a:gd name="T25" fmla="*/ 2147483646 h 146"/>
                <a:gd name="T26" fmla="*/ 2147483646 w 102"/>
                <a:gd name="T27" fmla="*/ 2147483646 h 146"/>
                <a:gd name="T28" fmla="*/ 2147483646 w 102"/>
                <a:gd name="T29" fmla="*/ 2147483646 h 146"/>
                <a:gd name="T30" fmla="*/ 2147483646 w 102"/>
                <a:gd name="T31" fmla="*/ 2147483646 h 146"/>
                <a:gd name="T32" fmla="*/ 2147483646 w 102"/>
                <a:gd name="T33" fmla="*/ 2147483646 h 1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2" h="146">
                  <a:moveTo>
                    <a:pt x="90" y="116"/>
                  </a:moveTo>
                  <a:lnTo>
                    <a:pt x="64" y="122"/>
                  </a:lnTo>
                  <a:lnTo>
                    <a:pt x="50" y="146"/>
                  </a:lnTo>
                  <a:lnTo>
                    <a:pt x="22" y="122"/>
                  </a:lnTo>
                  <a:lnTo>
                    <a:pt x="36" y="106"/>
                  </a:lnTo>
                  <a:lnTo>
                    <a:pt x="20" y="90"/>
                  </a:lnTo>
                  <a:lnTo>
                    <a:pt x="14" y="20"/>
                  </a:lnTo>
                  <a:lnTo>
                    <a:pt x="0" y="14"/>
                  </a:lnTo>
                  <a:lnTo>
                    <a:pt x="2" y="2"/>
                  </a:lnTo>
                  <a:lnTo>
                    <a:pt x="20" y="0"/>
                  </a:lnTo>
                  <a:lnTo>
                    <a:pt x="40" y="14"/>
                  </a:lnTo>
                  <a:lnTo>
                    <a:pt x="44" y="26"/>
                  </a:lnTo>
                  <a:lnTo>
                    <a:pt x="64" y="32"/>
                  </a:lnTo>
                  <a:lnTo>
                    <a:pt x="80" y="20"/>
                  </a:lnTo>
                  <a:lnTo>
                    <a:pt x="98" y="18"/>
                  </a:lnTo>
                  <a:lnTo>
                    <a:pt x="102" y="34"/>
                  </a:lnTo>
                  <a:lnTo>
                    <a:pt x="90" y="11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 name="Freeform 37"/>
            <p:cNvSpPr>
              <a:spLocks/>
            </p:cNvSpPr>
            <p:nvPr/>
          </p:nvSpPr>
          <p:spPr bwMode="auto">
            <a:xfrm rot="560193">
              <a:off x="2835275" y="1727200"/>
              <a:ext cx="669925" cy="523875"/>
            </a:xfrm>
            <a:custGeom>
              <a:avLst/>
              <a:gdLst>
                <a:gd name="T0" fmla="*/ 0 w 158"/>
                <a:gd name="T1" fmla="*/ 2147483646 h 130"/>
                <a:gd name="T2" fmla="*/ 0 w 158"/>
                <a:gd name="T3" fmla="*/ 2147483646 h 130"/>
                <a:gd name="T4" fmla="*/ 2147483646 w 158"/>
                <a:gd name="T5" fmla="*/ 2147483646 h 130"/>
                <a:gd name="T6" fmla="*/ 2147483646 w 158"/>
                <a:gd name="T7" fmla="*/ 2147483646 h 130"/>
                <a:gd name="T8" fmla="*/ 2147483646 w 158"/>
                <a:gd name="T9" fmla="*/ 2147483646 h 130"/>
                <a:gd name="T10" fmla="*/ 2147483646 w 158"/>
                <a:gd name="T11" fmla="*/ 0 h 130"/>
                <a:gd name="T12" fmla="*/ 2147483646 w 158"/>
                <a:gd name="T13" fmla="*/ 2147483646 h 130"/>
                <a:gd name="T14" fmla="*/ 2147483646 w 158"/>
                <a:gd name="T15" fmla="*/ 2147483646 h 130"/>
                <a:gd name="T16" fmla="*/ 2147483646 w 158"/>
                <a:gd name="T17" fmla="*/ 2147483646 h 130"/>
                <a:gd name="T18" fmla="*/ 2147483646 w 158"/>
                <a:gd name="T19" fmla="*/ 2147483646 h 130"/>
                <a:gd name="T20" fmla="*/ 2147483646 w 158"/>
                <a:gd name="T21" fmla="*/ 2147483646 h 130"/>
                <a:gd name="T22" fmla="*/ 2147483646 w 158"/>
                <a:gd name="T23" fmla="*/ 2147483646 h 130"/>
                <a:gd name="T24" fmla="*/ 2147483646 w 158"/>
                <a:gd name="T25" fmla="*/ 2147483646 h 130"/>
                <a:gd name="T26" fmla="*/ 2147483646 w 158"/>
                <a:gd name="T27" fmla="*/ 2147483646 h 130"/>
                <a:gd name="T28" fmla="*/ 2147483646 w 158"/>
                <a:gd name="T29" fmla="*/ 2147483646 h 130"/>
                <a:gd name="T30" fmla="*/ 2147483646 w 158"/>
                <a:gd name="T31" fmla="*/ 2147483646 h 130"/>
                <a:gd name="T32" fmla="*/ 0 w 158"/>
                <a:gd name="T33" fmla="*/ 2147483646 h 1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58" h="130">
                  <a:moveTo>
                    <a:pt x="0" y="100"/>
                  </a:moveTo>
                  <a:lnTo>
                    <a:pt x="0" y="68"/>
                  </a:lnTo>
                  <a:lnTo>
                    <a:pt x="14" y="66"/>
                  </a:lnTo>
                  <a:lnTo>
                    <a:pt x="14" y="32"/>
                  </a:lnTo>
                  <a:lnTo>
                    <a:pt x="32" y="28"/>
                  </a:lnTo>
                  <a:lnTo>
                    <a:pt x="154" y="0"/>
                  </a:lnTo>
                  <a:lnTo>
                    <a:pt x="158" y="8"/>
                  </a:lnTo>
                  <a:lnTo>
                    <a:pt x="154" y="28"/>
                  </a:lnTo>
                  <a:lnTo>
                    <a:pt x="142" y="32"/>
                  </a:lnTo>
                  <a:lnTo>
                    <a:pt x="108" y="88"/>
                  </a:lnTo>
                  <a:lnTo>
                    <a:pt x="96" y="116"/>
                  </a:lnTo>
                  <a:lnTo>
                    <a:pt x="78" y="118"/>
                  </a:lnTo>
                  <a:lnTo>
                    <a:pt x="62" y="130"/>
                  </a:lnTo>
                  <a:lnTo>
                    <a:pt x="42" y="124"/>
                  </a:lnTo>
                  <a:lnTo>
                    <a:pt x="38" y="112"/>
                  </a:lnTo>
                  <a:lnTo>
                    <a:pt x="18" y="98"/>
                  </a:lnTo>
                  <a:lnTo>
                    <a:pt x="0" y="10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 name="Freeform 38"/>
            <p:cNvSpPr>
              <a:spLocks/>
            </p:cNvSpPr>
            <p:nvPr/>
          </p:nvSpPr>
          <p:spPr bwMode="auto">
            <a:xfrm rot="560193">
              <a:off x="2401888" y="1771650"/>
              <a:ext cx="492125" cy="354013"/>
            </a:xfrm>
            <a:custGeom>
              <a:avLst/>
              <a:gdLst>
                <a:gd name="T0" fmla="*/ 2147483646 w 116"/>
                <a:gd name="T1" fmla="*/ 2147483646 h 88"/>
                <a:gd name="T2" fmla="*/ 2147483646 w 116"/>
                <a:gd name="T3" fmla="*/ 2147483646 h 88"/>
                <a:gd name="T4" fmla="*/ 2147483646 w 116"/>
                <a:gd name="T5" fmla="*/ 2147483646 h 88"/>
                <a:gd name="T6" fmla="*/ 2147483646 w 116"/>
                <a:gd name="T7" fmla="*/ 2147483646 h 88"/>
                <a:gd name="T8" fmla="*/ 2147483646 w 116"/>
                <a:gd name="T9" fmla="*/ 2147483646 h 88"/>
                <a:gd name="T10" fmla="*/ 0 w 116"/>
                <a:gd name="T11" fmla="*/ 2147483646 h 88"/>
                <a:gd name="T12" fmla="*/ 2147483646 w 116"/>
                <a:gd name="T13" fmla="*/ 0 h 88"/>
                <a:gd name="T14" fmla="*/ 2147483646 w 116"/>
                <a:gd name="T15" fmla="*/ 2147483646 h 88"/>
                <a:gd name="T16" fmla="*/ 2147483646 w 116"/>
                <a:gd name="T17" fmla="*/ 2147483646 h 88"/>
                <a:gd name="T18" fmla="*/ 2147483646 w 116"/>
                <a:gd name="T19" fmla="*/ 2147483646 h 88"/>
                <a:gd name="T20" fmla="*/ 2147483646 w 116"/>
                <a:gd name="T21" fmla="*/ 2147483646 h 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6" h="88">
                  <a:moveTo>
                    <a:pt x="100" y="80"/>
                  </a:moveTo>
                  <a:lnTo>
                    <a:pt x="56" y="88"/>
                  </a:lnTo>
                  <a:lnTo>
                    <a:pt x="52" y="70"/>
                  </a:lnTo>
                  <a:lnTo>
                    <a:pt x="50" y="52"/>
                  </a:lnTo>
                  <a:lnTo>
                    <a:pt x="24" y="48"/>
                  </a:lnTo>
                  <a:lnTo>
                    <a:pt x="0" y="20"/>
                  </a:lnTo>
                  <a:lnTo>
                    <a:pt x="116" y="0"/>
                  </a:lnTo>
                  <a:lnTo>
                    <a:pt x="116" y="34"/>
                  </a:lnTo>
                  <a:lnTo>
                    <a:pt x="102" y="36"/>
                  </a:lnTo>
                  <a:lnTo>
                    <a:pt x="102" y="68"/>
                  </a:lnTo>
                  <a:lnTo>
                    <a:pt x="100" y="8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 name="Freeform 39"/>
            <p:cNvSpPr>
              <a:spLocks/>
            </p:cNvSpPr>
            <p:nvPr/>
          </p:nvSpPr>
          <p:spPr bwMode="auto">
            <a:xfrm rot="560193">
              <a:off x="2508250" y="2109788"/>
              <a:ext cx="407988" cy="476250"/>
            </a:xfrm>
            <a:custGeom>
              <a:avLst/>
              <a:gdLst>
                <a:gd name="T0" fmla="*/ 2147483646 w 96"/>
                <a:gd name="T1" fmla="*/ 2147483646 h 118"/>
                <a:gd name="T2" fmla="*/ 2147483646 w 96"/>
                <a:gd name="T3" fmla="*/ 0 h 118"/>
                <a:gd name="T4" fmla="*/ 2147483646 w 96"/>
                <a:gd name="T5" fmla="*/ 2147483646 h 118"/>
                <a:gd name="T6" fmla="*/ 2147483646 w 96"/>
                <a:gd name="T7" fmla="*/ 2147483646 h 118"/>
                <a:gd name="T8" fmla="*/ 2147483646 w 96"/>
                <a:gd name="T9" fmla="*/ 2147483646 h 118"/>
                <a:gd name="T10" fmla="*/ 2147483646 w 96"/>
                <a:gd name="T11" fmla="*/ 2147483646 h 118"/>
                <a:gd name="T12" fmla="*/ 2147483646 w 96"/>
                <a:gd name="T13" fmla="*/ 2147483646 h 118"/>
                <a:gd name="T14" fmla="*/ 2147483646 w 96"/>
                <a:gd name="T15" fmla="*/ 2147483646 h 118"/>
                <a:gd name="T16" fmla="*/ 0 w 96"/>
                <a:gd name="T17" fmla="*/ 2147483646 h 118"/>
                <a:gd name="T18" fmla="*/ 2147483646 w 96"/>
                <a:gd name="T19" fmla="*/ 2147483646 h 118"/>
                <a:gd name="T20" fmla="*/ 2147483646 w 96"/>
                <a:gd name="T21" fmla="*/ 2147483646 h 118"/>
                <a:gd name="T22" fmla="*/ 2147483646 w 96"/>
                <a:gd name="T23" fmla="*/ 2147483646 h 1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6" h="118">
                  <a:moveTo>
                    <a:pt x="16" y="8"/>
                  </a:moveTo>
                  <a:lnTo>
                    <a:pt x="60" y="0"/>
                  </a:lnTo>
                  <a:lnTo>
                    <a:pt x="74" y="6"/>
                  </a:lnTo>
                  <a:lnTo>
                    <a:pt x="80" y="76"/>
                  </a:lnTo>
                  <a:lnTo>
                    <a:pt x="96" y="92"/>
                  </a:lnTo>
                  <a:lnTo>
                    <a:pt x="82" y="108"/>
                  </a:lnTo>
                  <a:lnTo>
                    <a:pt x="30" y="118"/>
                  </a:lnTo>
                  <a:lnTo>
                    <a:pt x="16" y="98"/>
                  </a:lnTo>
                  <a:lnTo>
                    <a:pt x="0" y="52"/>
                  </a:lnTo>
                  <a:lnTo>
                    <a:pt x="8" y="36"/>
                  </a:lnTo>
                  <a:lnTo>
                    <a:pt x="16" y="36"/>
                  </a:lnTo>
                  <a:lnTo>
                    <a:pt x="16" y="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 name="Freeform 40"/>
            <p:cNvSpPr>
              <a:spLocks/>
            </p:cNvSpPr>
            <p:nvPr/>
          </p:nvSpPr>
          <p:spPr bwMode="auto">
            <a:xfrm rot="560193">
              <a:off x="2608263" y="2922588"/>
              <a:ext cx="652462" cy="484187"/>
            </a:xfrm>
            <a:custGeom>
              <a:avLst/>
              <a:gdLst>
                <a:gd name="T0" fmla="*/ 0 w 154"/>
                <a:gd name="T1" fmla="*/ 2147483646 h 120"/>
                <a:gd name="T2" fmla="*/ 2147483646 w 154"/>
                <a:gd name="T3" fmla="*/ 2147483646 h 120"/>
                <a:gd name="T4" fmla="*/ 2147483646 w 154"/>
                <a:gd name="T5" fmla="*/ 0 h 120"/>
                <a:gd name="T6" fmla="*/ 2147483646 w 154"/>
                <a:gd name="T7" fmla="*/ 2147483646 h 120"/>
                <a:gd name="T8" fmla="*/ 2147483646 w 154"/>
                <a:gd name="T9" fmla="*/ 0 h 120"/>
                <a:gd name="T10" fmla="*/ 2147483646 w 154"/>
                <a:gd name="T11" fmla="*/ 2147483646 h 120"/>
                <a:gd name="T12" fmla="*/ 2147483646 w 154"/>
                <a:gd name="T13" fmla="*/ 2147483646 h 120"/>
                <a:gd name="T14" fmla="*/ 2147483646 w 154"/>
                <a:gd name="T15" fmla="*/ 2147483646 h 120"/>
                <a:gd name="T16" fmla="*/ 2147483646 w 154"/>
                <a:gd name="T17" fmla="*/ 2147483646 h 120"/>
                <a:gd name="T18" fmla="*/ 2147483646 w 154"/>
                <a:gd name="T19" fmla="*/ 2147483646 h 120"/>
                <a:gd name="T20" fmla="*/ 2147483646 w 154"/>
                <a:gd name="T21" fmla="*/ 2147483646 h 120"/>
                <a:gd name="T22" fmla="*/ 0 w 154"/>
                <a:gd name="T23" fmla="*/ 2147483646 h 1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4" h="120">
                  <a:moveTo>
                    <a:pt x="0" y="66"/>
                  </a:moveTo>
                  <a:lnTo>
                    <a:pt x="44" y="22"/>
                  </a:lnTo>
                  <a:lnTo>
                    <a:pt x="58" y="0"/>
                  </a:lnTo>
                  <a:lnTo>
                    <a:pt x="76" y="10"/>
                  </a:lnTo>
                  <a:lnTo>
                    <a:pt x="96" y="0"/>
                  </a:lnTo>
                  <a:lnTo>
                    <a:pt x="128" y="20"/>
                  </a:lnTo>
                  <a:lnTo>
                    <a:pt x="152" y="44"/>
                  </a:lnTo>
                  <a:lnTo>
                    <a:pt x="154" y="80"/>
                  </a:lnTo>
                  <a:lnTo>
                    <a:pt x="102" y="120"/>
                  </a:lnTo>
                  <a:lnTo>
                    <a:pt x="98" y="98"/>
                  </a:lnTo>
                  <a:lnTo>
                    <a:pt x="22" y="94"/>
                  </a:lnTo>
                  <a:lnTo>
                    <a:pt x="0" y="6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 name="Freeform 41"/>
            <p:cNvSpPr>
              <a:spLocks/>
            </p:cNvSpPr>
            <p:nvPr/>
          </p:nvSpPr>
          <p:spPr bwMode="auto">
            <a:xfrm rot="560193">
              <a:off x="3159125" y="2921000"/>
              <a:ext cx="619125" cy="466725"/>
            </a:xfrm>
            <a:custGeom>
              <a:avLst/>
              <a:gdLst>
                <a:gd name="T0" fmla="*/ 2147483646 w 146"/>
                <a:gd name="T1" fmla="*/ 2147483646 h 116"/>
                <a:gd name="T2" fmla="*/ 2147483646 w 146"/>
                <a:gd name="T3" fmla="*/ 2147483646 h 116"/>
                <a:gd name="T4" fmla="*/ 0 w 146"/>
                <a:gd name="T5" fmla="*/ 2147483646 h 116"/>
                <a:gd name="T6" fmla="*/ 2147483646 w 146"/>
                <a:gd name="T7" fmla="*/ 2147483646 h 116"/>
                <a:gd name="T8" fmla="*/ 2147483646 w 146"/>
                <a:gd name="T9" fmla="*/ 2147483646 h 116"/>
                <a:gd name="T10" fmla="*/ 2147483646 w 146"/>
                <a:gd name="T11" fmla="*/ 0 h 116"/>
                <a:gd name="T12" fmla="*/ 2147483646 w 146"/>
                <a:gd name="T13" fmla="*/ 2147483646 h 116"/>
                <a:gd name="T14" fmla="*/ 2147483646 w 146"/>
                <a:gd name="T15" fmla="*/ 2147483646 h 116"/>
                <a:gd name="T16" fmla="*/ 2147483646 w 146"/>
                <a:gd name="T17" fmla="*/ 2147483646 h 116"/>
                <a:gd name="T18" fmla="*/ 2147483646 w 146"/>
                <a:gd name="T19" fmla="*/ 2147483646 h 116"/>
                <a:gd name="T20" fmla="*/ 2147483646 w 146"/>
                <a:gd name="T21" fmla="*/ 2147483646 h 116"/>
                <a:gd name="T22" fmla="*/ 2147483646 w 146"/>
                <a:gd name="T23" fmla="*/ 2147483646 h 116"/>
                <a:gd name="T24" fmla="*/ 2147483646 w 146"/>
                <a:gd name="T25" fmla="*/ 2147483646 h 116"/>
                <a:gd name="T26" fmla="*/ 2147483646 w 146"/>
                <a:gd name="T27" fmla="*/ 2147483646 h 1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6" h="116">
                  <a:moveTo>
                    <a:pt x="26" y="102"/>
                  </a:moveTo>
                  <a:lnTo>
                    <a:pt x="24" y="66"/>
                  </a:lnTo>
                  <a:lnTo>
                    <a:pt x="0" y="42"/>
                  </a:lnTo>
                  <a:lnTo>
                    <a:pt x="30" y="20"/>
                  </a:lnTo>
                  <a:lnTo>
                    <a:pt x="70" y="10"/>
                  </a:lnTo>
                  <a:lnTo>
                    <a:pt x="90" y="0"/>
                  </a:lnTo>
                  <a:lnTo>
                    <a:pt x="100" y="12"/>
                  </a:lnTo>
                  <a:lnTo>
                    <a:pt x="94" y="38"/>
                  </a:lnTo>
                  <a:lnTo>
                    <a:pt x="146" y="84"/>
                  </a:lnTo>
                  <a:lnTo>
                    <a:pt x="126" y="90"/>
                  </a:lnTo>
                  <a:lnTo>
                    <a:pt x="94" y="86"/>
                  </a:lnTo>
                  <a:lnTo>
                    <a:pt x="68" y="116"/>
                  </a:lnTo>
                  <a:lnTo>
                    <a:pt x="44" y="94"/>
                  </a:lnTo>
                  <a:lnTo>
                    <a:pt x="26" y="10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 name="Freeform 42"/>
            <p:cNvSpPr>
              <a:spLocks/>
            </p:cNvSpPr>
            <p:nvPr/>
          </p:nvSpPr>
          <p:spPr bwMode="auto">
            <a:xfrm rot="560193">
              <a:off x="2087563" y="1804988"/>
              <a:ext cx="527050" cy="557212"/>
            </a:xfrm>
            <a:custGeom>
              <a:avLst/>
              <a:gdLst>
                <a:gd name="T0" fmla="*/ 2147483646 w 124"/>
                <a:gd name="T1" fmla="*/ 2147483646 h 138"/>
                <a:gd name="T2" fmla="*/ 2147483646 w 124"/>
                <a:gd name="T3" fmla="*/ 0 h 138"/>
                <a:gd name="T4" fmla="*/ 2147483646 w 124"/>
                <a:gd name="T5" fmla="*/ 2147483646 h 138"/>
                <a:gd name="T6" fmla="*/ 2147483646 w 124"/>
                <a:gd name="T7" fmla="*/ 2147483646 h 138"/>
                <a:gd name="T8" fmla="*/ 2147483646 w 124"/>
                <a:gd name="T9" fmla="*/ 2147483646 h 138"/>
                <a:gd name="T10" fmla="*/ 2147483646 w 124"/>
                <a:gd name="T11" fmla="*/ 2147483646 h 138"/>
                <a:gd name="T12" fmla="*/ 2147483646 w 124"/>
                <a:gd name="T13" fmla="*/ 2147483646 h 138"/>
                <a:gd name="T14" fmla="*/ 2147483646 w 124"/>
                <a:gd name="T15" fmla="*/ 2147483646 h 138"/>
                <a:gd name="T16" fmla="*/ 2147483646 w 124"/>
                <a:gd name="T17" fmla="*/ 2147483646 h 138"/>
                <a:gd name="T18" fmla="*/ 2147483646 w 124"/>
                <a:gd name="T19" fmla="*/ 2147483646 h 138"/>
                <a:gd name="T20" fmla="*/ 2147483646 w 124"/>
                <a:gd name="T21" fmla="*/ 2147483646 h 138"/>
                <a:gd name="T22" fmla="*/ 2147483646 w 124"/>
                <a:gd name="T23" fmla="*/ 2147483646 h 138"/>
                <a:gd name="T24" fmla="*/ 2147483646 w 124"/>
                <a:gd name="T25" fmla="*/ 2147483646 h 138"/>
                <a:gd name="T26" fmla="*/ 2147483646 w 124"/>
                <a:gd name="T27" fmla="*/ 2147483646 h 138"/>
                <a:gd name="T28" fmla="*/ 2147483646 w 124"/>
                <a:gd name="T29" fmla="*/ 2147483646 h 138"/>
                <a:gd name="T30" fmla="*/ 0 w 124"/>
                <a:gd name="T31" fmla="*/ 2147483646 h 138"/>
                <a:gd name="T32" fmla="*/ 2147483646 w 124"/>
                <a:gd name="T33" fmla="*/ 2147483646 h 1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24" h="138">
                  <a:moveTo>
                    <a:pt x="6" y="10"/>
                  </a:moveTo>
                  <a:lnTo>
                    <a:pt x="68" y="0"/>
                  </a:lnTo>
                  <a:lnTo>
                    <a:pt x="92" y="28"/>
                  </a:lnTo>
                  <a:lnTo>
                    <a:pt x="118" y="32"/>
                  </a:lnTo>
                  <a:lnTo>
                    <a:pt x="124" y="68"/>
                  </a:lnTo>
                  <a:lnTo>
                    <a:pt x="124" y="96"/>
                  </a:lnTo>
                  <a:lnTo>
                    <a:pt x="104" y="100"/>
                  </a:lnTo>
                  <a:lnTo>
                    <a:pt x="82" y="96"/>
                  </a:lnTo>
                  <a:lnTo>
                    <a:pt x="62" y="138"/>
                  </a:lnTo>
                  <a:lnTo>
                    <a:pt x="28" y="136"/>
                  </a:lnTo>
                  <a:lnTo>
                    <a:pt x="40" y="110"/>
                  </a:lnTo>
                  <a:lnTo>
                    <a:pt x="36" y="84"/>
                  </a:lnTo>
                  <a:lnTo>
                    <a:pt x="20" y="86"/>
                  </a:lnTo>
                  <a:lnTo>
                    <a:pt x="14" y="72"/>
                  </a:lnTo>
                  <a:lnTo>
                    <a:pt x="20" y="52"/>
                  </a:lnTo>
                  <a:lnTo>
                    <a:pt x="0" y="32"/>
                  </a:lnTo>
                  <a:lnTo>
                    <a:pt x="6" y="1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 name="Freeform 43"/>
            <p:cNvSpPr>
              <a:spLocks/>
            </p:cNvSpPr>
            <p:nvPr/>
          </p:nvSpPr>
          <p:spPr bwMode="auto">
            <a:xfrm rot="560193">
              <a:off x="1473200" y="1766888"/>
              <a:ext cx="781050" cy="596900"/>
            </a:xfrm>
            <a:custGeom>
              <a:avLst/>
              <a:gdLst>
                <a:gd name="T0" fmla="*/ 0 w 184"/>
                <a:gd name="T1" fmla="*/ 2147483646 h 148"/>
                <a:gd name="T2" fmla="*/ 2147483646 w 184"/>
                <a:gd name="T3" fmla="*/ 2147483646 h 148"/>
                <a:gd name="T4" fmla="*/ 2147483646 w 184"/>
                <a:gd name="T5" fmla="*/ 0 h 148"/>
                <a:gd name="T6" fmla="*/ 2147483646 w 184"/>
                <a:gd name="T7" fmla="*/ 2147483646 h 148"/>
                <a:gd name="T8" fmla="*/ 2147483646 w 184"/>
                <a:gd name="T9" fmla="*/ 2147483646 h 148"/>
                <a:gd name="T10" fmla="*/ 2147483646 w 184"/>
                <a:gd name="T11" fmla="*/ 2147483646 h 148"/>
                <a:gd name="T12" fmla="*/ 2147483646 w 184"/>
                <a:gd name="T13" fmla="*/ 2147483646 h 148"/>
                <a:gd name="T14" fmla="*/ 2147483646 w 184"/>
                <a:gd name="T15" fmla="*/ 2147483646 h 148"/>
                <a:gd name="T16" fmla="*/ 2147483646 w 184"/>
                <a:gd name="T17" fmla="*/ 2147483646 h 148"/>
                <a:gd name="T18" fmla="*/ 2147483646 w 184"/>
                <a:gd name="T19" fmla="*/ 2147483646 h 148"/>
                <a:gd name="T20" fmla="*/ 2147483646 w 184"/>
                <a:gd name="T21" fmla="*/ 2147483646 h 148"/>
                <a:gd name="T22" fmla="*/ 2147483646 w 184"/>
                <a:gd name="T23" fmla="*/ 2147483646 h 148"/>
                <a:gd name="T24" fmla="*/ 2147483646 w 184"/>
                <a:gd name="T25" fmla="*/ 2147483646 h 148"/>
                <a:gd name="T26" fmla="*/ 2147483646 w 184"/>
                <a:gd name="T27" fmla="*/ 2147483646 h 148"/>
                <a:gd name="T28" fmla="*/ 2147483646 w 184"/>
                <a:gd name="T29" fmla="*/ 2147483646 h 148"/>
                <a:gd name="T30" fmla="*/ 2147483646 w 184"/>
                <a:gd name="T31" fmla="*/ 2147483646 h 148"/>
                <a:gd name="T32" fmla="*/ 0 w 184"/>
                <a:gd name="T33" fmla="*/ 2147483646 h 1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84" h="148">
                  <a:moveTo>
                    <a:pt x="0" y="24"/>
                  </a:moveTo>
                  <a:lnTo>
                    <a:pt x="98" y="6"/>
                  </a:lnTo>
                  <a:lnTo>
                    <a:pt x="150" y="0"/>
                  </a:lnTo>
                  <a:lnTo>
                    <a:pt x="144" y="22"/>
                  </a:lnTo>
                  <a:lnTo>
                    <a:pt x="164" y="42"/>
                  </a:lnTo>
                  <a:lnTo>
                    <a:pt x="158" y="62"/>
                  </a:lnTo>
                  <a:lnTo>
                    <a:pt x="164" y="76"/>
                  </a:lnTo>
                  <a:lnTo>
                    <a:pt x="180" y="74"/>
                  </a:lnTo>
                  <a:lnTo>
                    <a:pt x="184" y="100"/>
                  </a:lnTo>
                  <a:lnTo>
                    <a:pt x="172" y="126"/>
                  </a:lnTo>
                  <a:lnTo>
                    <a:pt x="160" y="148"/>
                  </a:lnTo>
                  <a:lnTo>
                    <a:pt x="156" y="136"/>
                  </a:lnTo>
                  <a:lnTo>
                    <a:pt x="140" y="130"/>
                  </a:lnTo>
                  <a:lnTo>
                    <a:pt x="104" y="74"/>
                  </a:lnTo>
                  <a:lnTo>
                    <a:pt x="76" y="70"/>
                  </a:lnTo>
                  <a:lnTo>
                    <a:pt x="12" y="82"/>
                  </a:lnTo>
                  <a:lnTo>
                    <a:pt x="0" y="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 name="Freeform 44"/>
            <p:cNvSpPr>
              <a:spLocks/>
            </p:cNvSpPr>
            <p:nvPr/>
          </p:nvSpPr>
          <p:spPr bwMode="auto">
            <a:xfrm rot="560193">
              <a:off x="2097088" y="2198688"/>
              <a:ext cx="517525" cy="492125"/>
            </a:xfrm>
            <a:custGeom>
              <a:avLst/>
              <a:gdLst>
                <a:gd name="T0" fmla="*/ 2147483646 w 122"/>
                <a:gd name="T1" fmla="*/ 2147483646 h 122"/>
                <a:gd name="T2" fmla="*/ 2147483646 w 122"/>
                <a:gd name="T3" fmla="*/ 2147483646 h 122"/>
                <a:gd name="T4" fmla="*/ 2147483646 w 122"/>
                <a:gd name="T5" fmla="*/ 2147483646 h 122"/>
                <a:gd name="T6" fmla="*/ 2147483646 w 122"/>
                <a:gd name="T7" fmla="*/ 2147483646 h 122"/>
                <a:gd name="T8" fmla="*/ 2147483646 w 122"/>
                <a:gd name="T9" fmla="*/ 2147483646 h 122"/>
                <a:gd name="T10" fmla="*/ 2147483646 w 122"/>
                <a:gd name="T11" fmla="*/ 2147483646 h 122"/>
                <a:gd name="T12" fmla="*/ 0 w 122"/>
                <a:gd name="T13" fmla="*/ 2147483646 h 122"/>
                <a:gd name="T14" fmla="*/ 2147483646 w 122"/>
                <a:gd name="T15" fmla="*/ 2147483646 h 122"/>
                <a:gd name="T16" fmla="*/ 2147483646 w 122"/>
                <a:gd name="T17" fmla="*/ 2147483646 h 122"/>
                <a:gd name="T18" fmla="*/ 2147483646 w 122"/>
                <a:gd name="T19" fmla="*/ 0 h 122"/>
                <a:gd name="T20" fmla="*/ 2147483646 w 122"/>
                <a:gd name="T21" fmla="*/ 2147483646 h 122"/>
                <a:gd name="T22" fmla="*/ 2147483646 w 122"/>
                <a:gd name="T23" fmla="*/ 0 h 122"/>
                <a:gd name="T24" fmla="*/ 2147483646 w 122"/>
                <a:gd name="T25" fmla="*/ 2147483646 h 122"/>
                <a:gd name="T26" fmla="*/ 2147483646 w 122"/>
                <a:gd name="T27" fmla="*/ 2147483646 h 122"/>
                <a:gd name="T28" fmla="*/ 2147483646 w 122"/>
                <a:gd name="T29" fmla="*/ 2147483646 h 1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2" h="122">
                  <a:moveTo>
                    <a:pt x="122" y="82"/>
                  </a:moveTo>
                  <a:lnTo>
                    <a:pt x="104" y="100"/>
                  </a:lnTo>
                  <a:lnTo>
                    <a:pt x="92" y="100"/>
                  </a:lnTo>
                  <a:lnTo>
                    <a:pt x="80" y="122"/>
                  </a:lnTo>
                  <a:lnTo>
                    <a:pt x="36" y="120"/>
                  </a:lnTo>
                  <a:lnTo>
                    <a:pt x="6" y="88"/>
                  </a:lnTo>
                  <a:lnTo>
                    <a:pt x="0" y="62"/>
                  </a:lnTo>
                  <a:lnTo>
                    <a:pt x="12" y="40"/>
                  </a:lnTo>
                  <a:lnTo>
                    <a:pt x="46" y="42"/>
                  </a:lnTo>
                  <a:lnTo>
                    <a:pt x="66" y="0"/>
                  </a:lnTo>
                  <a:lnTo>
                    <a:pt x="88" y="4"/>
                  </a:lnTo>
                  <a:lnTo>
                    <a:pt x="100" y="0"/>
                  </a:lnTo>
                  <a:lnTo>
                    <a:pt x="92" y="16"/>
                  </a:lnTo>
                  <a:lnTo>
                    <a:pt x="108" y="62"/>
                  </a:lnTo>
                  <a:lnTo>
                    <a:pt x="122" y="8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 name="Freeform 45"/>
            <p:cNvSpPr>
              <a:spLocks/>
            </p:cNvSpPr>
            <p:nvPr/>
          </p:nvSpPr>
          <p:spPr bwMode="auto">
            <a:xfrm rot="560193">
              <a:off x="1120775" y="1779588"/>
              <a:ext cx="441325" cy="652462"/>
            </a:xfrm>
            <a:custGeom>
              <a:avLst/>
              <a:gdLst>
                <a:gd name="T0" fmla="*/ 2147483646 w 104"/>
                <a:gd name="T1" fmla="*/ 2147483646 h 162"/>
                <a:gd name="T2" fmla="*/ 2147483646 w 104"/>
                <a:gd name="T3" fmla="*/ 2147483646 h 162"/>
                <a:gd name="T4" fmla="*/ 2147483646 w 104"/>
                <a:gd name="T5" fmla="*/ 0 h 162"/>
                <a:gd name="T6" fmla="*/ 2147483646 w 104"/>
                <a:gd name="T7" fmla="*/ 2147483646 h 162"/>
                <a:gd name="T8" fmla="*/ 2147483646 w 104"/>
                <a:gd name="T9" fmla="*/ 2147483646 h 162"/>
                <a:gd name="T10" fmla="*/ 2147483646 w 104"/>
                <a:gd name="T11" fmla="*/ 2147483646 h 162"/>
                <a:gd name="T12" fmla="*/ 2147483646 w 104"/>
                <a:gd name="T13" fmla="*/ 2147483646 h 162"/>
                <a:gd name="T14" fmla="*/ 2147483646 w 104"/>
                <a:gd name="T15" fmla="*/ 2147483646 h 162"/>
                <a:gd name="T16" fmla="*/ 2147483646 w 104"/>
                <a:gd name="T17" fmla="*/ 2147483646 h 162"/>
                <a:gd name="T18" fmla="*/ 2147483646 w 104"/>
                <a:gd name="T19" fmla="*/ 2147483646 h 162"/>
                <a:gd name="T20" fmla="*/ 2147483646 w 104"/>
                <a:gd name="T21" fmla="*/ 2147483646 h 162"/>
                <a:gd name="T22" fmla="*/ 0 w 104"/>
                <a:gd name="T23" fmla="*/ 2147483646 h 162"/>
                <a:gd name="T24" fmla="*/ 2147483646 w 104"/>
                <a:gd name="T25" fmla="*/ 2147483646 h 162"/>
                <a:gd name="T26" fmla="*/ 2147483646 w 104"/>
                <a:gd name="T27" fmla="*/ 2147483646 h 162"/>
                <a:gd name="T28" fmla="*/ 2147483646 w 104"/>
                <a:gd name="T29" fmla="*/ 2147483646 h 162"/>
                <a:gd name="T30" fmla="*/ 0 w 104"/>
                <a:gd name="T31" fmla="*/ 2147483646 h 162"/>
                <a:gd name="T32" fmla="*/ 2147483646 w 104"/>
                <a:gd name="T33" fmla="*/ 2147483646 h 162"/>
                <a:gd name="T34" fmla="*/ 2147483646 w 104"/>
                <a:gd name="T35" fmla="*/ 2147483646 h 162"/>
                <a:gd name="T36" fmla="*/ 2147483646 w 104"/>
                <a:gd name="T37" fmla="*/ 2147483646 h 162"/>
                <a:gd name="T38" fmla="*/ 2147483646 w 104"/>
                <a:gd name="T39" fmla="*/ 2147483646 h 162"/>
                <a:gd name="T40" fmla="*/ 2147483646 w 104"/>
                <a:gd name="T41" fmla="*/ 2147483646 h 1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4" h="162">
                  <a:moveTo>
                    <a:pt x="20" y="10"/>
                  </a:moveTo>
                  <a:lnTo>
                    <a:pt x="40" y="6"/>
                  </a:lnTo>
                  <a:lnTo>
                    <a:pt x="80" y="0"/>
                  </a:lnTo>
                  <a:lnTo>
                    <a:pt x="92" y="58"/>
                  </a:lnTo>
                  <a:lnTo>
                    <a:pt x="104" y="68"/>
                  </a:lnTo>
                  <a:lnTo>
                    <a:pt x="82" y="80"/>
                  </a:lnTo>
                  <a:lnTo>
                    <a:pt x="94" y="158"/>
                  </a:lnTo>
                  <a:lnTo>
                    <a:pt x="72" y="158"/>
                  </a:lnTo>
                  <a:lnTo>
                    <a:pt x="50" y="148"/>
                  </a:lnTo>
                  <a:lnTo>
                    <a:pt x="52" y="162"/>
                  </a:lnTo>
                  <a:lnTo>
                    <a:pt x="16" y="158"/>
                  </a:lnTo>
                  <a:lnTo>
                    <a:pt x="0" y="142"/>
                  </a:lnTo>
                  <a:lnTo>
                    <a:pt x="2" y="134"/>
                  </a:lnTo>
                  <a:lnTo>
                    <a:pt x="16" y="142"/>
                  </a:lnTo>
                  <a:lnTo>
                    <a:pt x="20" y="134"/>
                  </a:lnTo>
                  <a:lnTo>
                    <a:pt x="0" y="122"/>
                  </a:lnTo>
                  <a:lnTo>
                    <a:pt x="16" y="120"/>
                  </a:lnTo>
                  <a:lnTo>
                    <a:pt x="24" y="104"/>
                  </a:lnTo>
                  <a:lnTo>
                    <a:pt x="16" y="66"/>
                  </a:lnTo>
                  <a:lnTo>
                    <a:pt x="28" y="58"/>
                  </a:lnTo>
                  <a:lnTo>
                    <a:pt x="20" y="1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 name="Freeform 46"/>
            <p:cNvSpPr>
              <a:spLocks/>
            </p:cNvSpPr>
            <p:nvPr/>
          </p:nvSpPr>
          <p:spPr bwMode="auto">
            <a:xfrm rot="560193">
              <a:off x="823913" y="1768475"/>
              <a:ext cx="415925" cy="628650"/>
            </a:xfrm>
            <a:custGeom>
              <a:avLst/>
              <a:gdLst>
                <a:gd name="T0" fmla="*/ 2147483646 w 98"/>
                <a:gd name="T1" fmla="*/ 0 h 156"/>
                <a:gd name="T2" fmla="*/ 2147483646 w 98"/>
                <a:gd name="T3" fmla="*/ 2147483646 h 156"/>
                <a:gd name="T4" fmla="*/ 2147483646 w 98"/>
                <a:gd name="T5" fmla="*/ 2147483646 h 156"/>
                <a:gd name="T6" fmla="*/ 2147483646 w 98"/>
                <a:gd name="T7" fmla="*/ 2147483646 h 156"/>
                <a:gd name="T8" fmla="*/ 0 w 98"/>
                <a:gd name="T9" fmla="*/ 2147483646 h 156"/>
                <a:gd name="T10" fmla="*/ 2147483646 w 98"/>
                <a:gd name="T11" fmla="*/ 2147483646 h 156"/>
                <a:gd name="T12" fmla="*/ 2147483646 w 98"/>
                <a:gd name="T13" fmla="*/ 2147483646 h 156"/>
                <a:gd name="T14" fmla="*/ 2147483646 w 98"/>
                <a:gd name="T15" fmla="*/ 2147483646 h 156"/>
                <a:gd name="T16" fmla="*/ 2147483646 w 98"/>
                <a:gd name="T17" fmla="*/ 2147483646 h 156"/>
                <a:gd name="T18" fmla="*/ 2147483646 w 98"/>
                <a:gd name="T19" fmla="*/ 2147483646 h 156"/>
                <a:gd name="T20" fmla="*/ 2147483646 w 98"/>
                <a:gd name="T21" fmla="*/ 2147483646 h 156"/>
                <a:gd name="T22" fmla="*/ 2147483646 w 98"/>
                <a:gd name="T23" fmla="*/ 2147483646 h 156"/>
                <a:gd name="T24" fmla="*/ 2147483646 w 98"/>
                <a:gd name="T25" fmla="*/ 2147483646 h 156"/>
                <a:gd name="T26" fmla="*/ 2147483646 w 98"/>
                <a:gd name="T27" fmla="*/ 2147483646 h 156"/>
                <a:gd name="T28" fmla="*/ 2147483646 w 98"/>
                <a:gd name="T29" fmla="*/ 2147483646 h 156"/>
                <a:gd name="T30" fmla="*/ 2147483646 w 98"/>
                <a:gd name="T31" fmla="*/ 2147483646 h 156"/>
                <a:gd name="T32" fmla="*/ 2147483646 w 98"/>
                <a:gd name="T33" fmla="*/ 2147483646 h 156"/>
                <a:gd name="T34" fmla="*/ 2147483646 w 98"/>
                <a:gd name="T35" fmla="*/ 0 h 1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8" h="156">
                  <a:moveTo>
                    <a:pt x="90" y="0"/>
                  </a:moveTo>
                  <a:lnTo>
                    <a:pt x="34" y="10"/>
                  </a:lnTo>
                  <a:lnTo>
                    <a:pt x="26" y="82"/>
                  </a:lnTo>
                  <a:lnTo>
                    <a:pt x="6" y="88"/>
                  </a:lnTo>
                  <a:lnTo>
                    <a:pt x="0" y="120"/>
                  </a:lnTo>
                  <a:lnTo>
                    <a:pt x="36" y="120"/>
                  </a:lnTo>
                  <a:lnTo>
                    <a:pt x="42" y="156"/>
                  </a:lnTo>
                  <a:lnTo>
                    <a:pt x="86" y="148"/>
                  </a:lnTo>
                  <a:lnTo>
                    <a:pt x="70" y="132"/>
                  </a:lnTo>
                  <a:lnTo>
                    <a:pt x="72" y="124"/>
                  </a:lnTo>
                  <a:lnTo>
                    <a:pt x="86" y="132"/>
                  </a:lnTo>
                  <a:lnTo>
                    <a:pt x="90" y="124"/>
                  </a:lnTo>
                  <a:lnTo>
                    <a:pt x="70" y="112"/>
                  </a:lnTo>
                  <a:lnTo>
                    <a:pt x="86" y="110"/>
                  </a:lnTo>
                  <a:lnTo>
                    <a:pt x="94" y="94"/>
                  </a:lnTo>
                  <a:lnTo>
                    <a:pt x="86" y="56"/>
                  </a:lnTo>
                  <a:lnTo>
                    <a:pt x="98" y="48"/>
                  </a:lnTo>
                  <a:lnTo>
                    <a:pt x="90"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 name="Freeform 47"/>
            <p:cNvSpPr>
              <a:spLocks/>
            </p:cNvSpPr>
            <p:nvPr/>
          </p:nvSpPr>
          <p:spPr bwMode="auto">
            <a:xfrm rot="560193">
              <a:off x="635000" y="1771650"/>
              <a:ext cx="347663" cy="395288"/>
            </a:xfrm>
            <a:custGeom>
              <a:avLst/>
              <a:gdLst>
                <a:gd name="T0" fmla="*/ 0 w 82"/>
                <a:gd name="T1" fmla="*/ 2147483646 h 98"/>
                <a:gd name="T2" fmla="*/ 2147483646 w 82"/>
                <a:gd name="T3" fmla="*/ 0 h 98"/>
                <a:gd name="T4" fmla="*/ 2147483646 w 82"/>
                <a:gd name="T5" fmla="*/ 2147483646 h 98"/>
                <a:gd name="T6" fmla="*/ 2147483646 w 82"/>
                <a:gd name="T7" fmla="*/ 2147483646 h 98"/>
                <a:gd name="T8" fmla="*/ 2147483646 w 82"/>
                <a:gd name="T9" fmla="*/ 2147483646 h 98"/>
                <a:gd name="T10" fmla="*/ 2147483646 w 82"/>
                <a:gd name="T11" fmla="*/ 2147483646 h 98"/>
                <a:gd name="T12" fmla="*/ 2147483646 w 82"/>
                <a:gd name="T13" fmla="*/ 2147483646 h 98"/>
                <a:gd name="T14" fmla="*/ 2147483646 w 82"/>
                <a:gd name="T15" fmla="*/ 2147483646 h 98"/>
                <a:gd name="T16" fmla="*/ 0 w 82"/>
                <a:gd name="T17" fmla="*/ 2147483646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 h="98">
                  <a:moveTo>
                    <a:pt x="0" y="10"/>
                  </a:moveTo>
                  <a:lnTo>
                    <a:pt x="82" y="0"/>
                  </a:lnTo>
                  <a:lnTo>
                    <a:pt x="74" y="72"/>
                  </a:lnTo>
                  <a:lnTo>
                    <a:pt x="54" y="78"/>
                  </a:lnTo>
                  <a:lnTo>
                    <a:pt x="50" y="94"/>
                  </a:lnTo>
                  <a:lnTo>
                    <a:pt x="32" y="98"/>
                  </a:lnTo>
                  <a:lnTo>
                    <a:pt x="26" y="68"/>
                  </a:lnTo>
                  <a:lnTo>
                    <a:pt x="10" y="70"/>
                  </a:lnTo>
                  <a:lnTo>
                    <a:pt x="0" y="1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 name="Freeform 48"/>
            <p:cNvSpPr>
              <a:spLocks/>
            </p:cNvSpPr>
            <p:nvPr/>
          </p:nvSpPr>
          <p:spPr bwMode="auto">
            <a:xfrm rot="560193">
              <a:off x="327025" y="1789113"/>
              <a:ext cx="661988" cy="677862"/>
            </a:xfrm>
            <a:custGeom>
              <a:avLst/>
              <a:gdLst>
                <a:gd name="T0" fmla="*/ 2147483646 w 156"/>
                <a:gd name="T1" fmla="*/ 2147483646 h 168"/>
                <a:gd name="T2" fmla="*/ 2147483646 w 156"/>
                <a:gd name="T3" fmla="*/ 0 h 168"/>
                <a:gd name="T4" fmla="*/ 2147483646 w 156"/>
                <a:gd name="T5" fmla="*/ 2147483646 h 168"/>
                <a:gd name="T6" fmla="*/ 2147483646 w 156"/>
                <a:gd name="T7" fmla="*/ 2147483646 h 168"/>
                <a:gd name="T8" fmla="*/ 2147483646 w 156"/>
                <a:gd name="T9" fmla="*/ 2147483646 h 168"/>
                <a:gd name="T10" fmla="*/ 2147483646 w 156"/>
                <a:gd name="T11" fmla="*/ 2147483646 h 168"/>
                <a:gd name="T12" fmla="*/ 2147483646 w 156"/>
                <a:gd name="T13" fmla="*/ 2147483646 h 168"/>
                <a:gd name="T14" fmla="*/ 2147483646 w 156"/>
                <a:gd name="T15" fmla="*/ 2147483646 h 168"/>
                <a:gd name="T16" fmla="*/ 2147483646 w 156"/>
                <a:gd name="T17" fmla="*/ 2147483646 h 168"/>
                <a:gd name="T18" fmla="*/ 2147483646 w 156"/>
                <a:gd name="T19" fmla="*/ 2147483646 h 168"/>
                <a:gd name="T20" fmla="*/ 2147483646 w 156"/>
                <a:gd name="T21" fmla="*/ 2147483646 h 168"/>
                <a:gd name="T22" fmla="*/ 0 w 156"/>
                <a:gd name="T23" fmla="*/ 2147483646 h 168"/>
                <a:gd name="T24" fmla="*/ 2147483646 w 156"/>
                <a:gd name="T25" fmla="*/ 2147483646 h 168"/>
                <a:gd name="T26" fmla="*/ 2147483646 w 156"/>
                <a:gd name="T27" fmla="*/ 2147483646 h 168"/>
                <a:gd name="T28" fmla="*/ 2147483646 w 156"/>
                <a:gd name="T29" fmla="*/ 2147483646 h 168"/>
                <a:gd name="T30" fmla="*/ 2147483646 w 156"/>
                <a:gd name="T31" fmla="*/ 2147483646 h 168"/>
                <a:gd name="T32" fmla="*/ 2147483646 w 156"/>
                <a:gd name="T33" fmla="*/ 2147483646 h 168"/>
                <a:gd name="T34" fmla="*/ 2147483646 w 156"/>
                <a:gd name="T35" fmla="*/ 2147483646 h 1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6" h="168">
                  <a:moveTo>
                    <a:pt x="34" y="6"/>
                  </a:moveTo>
                  <a:lnTo>
                    <a:pt x="66" y="0"/>
                  </a:lnTo>
                  <a:lnTo>
                    <a:pt x="76" y="60"/>
                  </a:lnTo>
                  <a:lnTo>
                    <a:pt x="92" y="58"/>
                  </a:lnTo>
                  <a:lnTo>
                    <a:pt x="98" y="88"/>
                  </a:lnTo>
                  <a:lnTo>
                    <a:pt x="116" y="84"/>
                  </a:lnTo>
                  <a:lnTo>
                    <a:pt x="114" y="100"/>
                  </a:lnTo>
                  <a:lnTo>
                    <a:pt x="150" y="100"/>
                  </a:lnTo>
                  <a:lnTo>
                    <a:pt x="156" y="136"/>
                  </a:lnTo>
                  <a:lnTo>
                    <a:pt x="150" y="144"/>
                  </a:lnTo>
                  <a:lnTo>
                    <a:pt x="4" y="168"/>
                  </a:lnTo>
                  <a:lnTo>
                    <a:pt x="0" y="154"/>
                  </a:lnTo>
                  <a:lnTo>
                    <a:pt x="18" y="142"/>
                  </a:lnTo>
                  <a:lnTo>
                    <a:pt x="24" y="106"/>
                  </a:lnTo>
                  <a:lnTo>
                    <a:pt x="16" y="96"/>
                  </a:lnTo>
                  <a:lnTo>
                    <a:pt x="32" y="58"/>
                  </a:lnTo>
                  <a:lnTo>
                    <a:pt x="24" y="48"/>
                  </a:lnTo>
                  <a:lnTo>
                    <a:pt x="34" y="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 name="Freeform 49"/>
            <p:cNvSpPr>
              <a:spLocks/>
            </p:cNvSpPr>
            <p:nvPr/>
          </p:nvSpPr>
          <p:spPr bwMode="auto">
            <a:xfrm rot="560193">
              <a:off x="147638" y="1757363"/>
              <a:ext cx="331787" cy="595312"/>
            </a:xfrm>
            <a:custGeom>
              <a:avLst/>
              <a:gdLst>
                <a:gd name="T0" fmla="*/ 2147483646 w 78"/>
                <a:gd name="T1" fmla="*/ 0 h 148"/>
                <a:gd name="T2" fmla="*/ 0 w 78"/>
                <a:gd name="T3" fmla="*/ 2147483646 h 148"/>
                <a:gd name="T4" fmla="*/ 2147483646 w 78"/>
                <a:gd name="T5" fmla="*/ 2147483646 h 148"/>
                <a:gd name="T6" fmla="*/ 2147483646 w 78"/>
                <a:gd name="T7" fmla="*/ 2147483646 h 148"/>
                <a:gd name="T8" fmla="*/ 2147483646 w 78"/>
                <a:gd name="T9" fmla="*/ 2147483646 h 148"/>
                <a:gd name="T10" fmla="*/ 2147483646 w 78"/>
                <a:gd name="T11" fmla="*/ 2147483646 h 148"/>
                <a:gd name="T12" fmla="*/ 2147483646 w 78"/>
                <a:gd name="T13" fmla="*/ 2147483646 h 148"/>
                <a:gd name="T14" fmla="*/ 2147483646 w 78"/>
                <a:gd name="T15" fmla="*/ 2147483646 h 148"/>
                <a:gd name="T16" fmla="*/ 2147483646 w 78"/>
                <a:gd name="T17" fmla="*/ 0 h 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48">
                  <a:moveTo>
                    <a:pt x="78" y="0"/>
                  </a:moveTo>
                  <a:lnTo>
                    <a:pt x="0" y="14"/>
                  </a:lnTo>
                  <a:lnTo>
                    <a:pt x="44" y="148"/>
                  </a:lnTo>
                  <a:lnTo>
                    <a:pt x="62" y="136"/>
                  </a:lnTo>
                  <a:lnTo>
                    <a:pt x="68" y="100"/>
                  </a:lnTo>
                  <a:lnTo>
                    <a:pt x="60" y="90"/>
                  </a:lnTo>
                  <a:lnTo>
                    <a:pt x="76" y="52"/>
                  </a:lnTo>
                  <a:lnTo>
                    <a:pt x="68" y="42"/>
                  </a:lnTo>
                  <a:lnTo>
                    <a:pt x="78"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 name="Freeform 50"/>
            <p:cNvSpPr>
              <a:spLocks/>
            </p:cNvSpPr>
            <p:nvPr/>
          </p:nvSpPr>
          <p:spPr bwMode="auto">
            <a:xfrm rot="560193">
              <a:off x="257175" y="2374900"/>
              <a:ext cx="568325" cy="563563"/>
            </a:xfrm>
            <a:custGeom>
              <a:avLst/>
              <a:gdLst>
                <a:gd name="T0" fmla="*/ 0 w 134"/>
                <a:gd name="T1" fmla="*/ 2147483646 h 140"/>
                <a:gd name="T2" fmla="*/ 2147483646 w 134"/>
                <a:gd name="T3" fmla="*/ 0 h 140"/>
                <a:gd name="T4" fmla="*/ 2147483646 w 134"/>
                <a:gd name="T5" fmla="*/ 2147483646 h 140"/>
                <a:gd name="T6" fmla="*/ 2147483646 w 134"/>
                <a:gd name="T7" fmla="*/ 2147483646 h 140"/>
                <a:gd name="T8" fmla="*/ 2147483646 w 134"/>
                <a:gd name="T9" fmla="*/ 2147483646 h 140"/>
                <a:gd name="T10" fmla="*/ 2147483646 w 134"/>
                <a:gd name="T11" fmla="*/ 2147483646 h 140"/>
                <a:gd name="T12" fmla="*/ 2147483646 w 134"/>
                <a:gd name="T13" fmla="*/ 2147483646 h 140"/>
                <a:gd name="T14" fmla="*/ 0 w 134"/>
                <a:gd name="T15" fmla="*/ 2147483646 h 1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4" h="140">
                  <a:moveTo>
                    <a:pt x="0" y="20"/>
                  </a:moveTo>
                  <a:lnTo>
                    <a:pt x="134" y="0"/>
                  </a:lnTo>
                  <a:lnTo>
                    <a:pt x="134" y="12"/>
                  </a:lnTo>
                  <a:lnTo>
                    <a:pt x="120" y="64"/>
                  </a:lnTo>
                  <a:lnTo>
                    <a:pt x="72" y="102"/>
                  </a:lnTo>
                  <a:lnTo>
                    <a:pt x="64" y="140"/>
                  </a:lnTo>
                  <a:lnTo>
                    <a:pt x="42" y="136"/>
                  </a:lnTo>
                  <a:lnTo>
                    <a:pt x="0" y="2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 name="Freeform 51"/>
            <p:cNvSpPr>
              <a:spLocks/>
            </p:cNvSpPr>
            <p:nvPr/>
          </p:nvSpPr>
          <p:spPr bwMode="auto">
            <a:xfrm rot="560193">
              <a:off x="1443038" y="2038350"/>
              <a:ext cx="671512" cy="515938"/>
            </a:xfrm>
            <a:custGeom>
              <a:avLst/>
              <a:gdLst>
                <a:gd name="T0" fmla="*/ 2147483646 w 158"/>
                <a:gd name="T1" fmla="*/ 2147483646 h 128"/>
                <a:gd name="T2" fmla="*/ 2147483646 w 158"/>
                <a:gd name="T3" fmla="*/ 0 h 128"/>
                <a:gd name="T4" fmla="*/ 2147483646 w 158"/>
                <a:gd name="T5" fmla="*/ 2147483646 h 128"/>
                <a:gd name="T6" fmla="*/ 2147483646 w 158"/>
                <a:gd name="T7" fmla="*/ 2147483646 h 128"/>
                <a:gd name="T8" fmla="*/ 2147483646 w 158"/>
                <a:gd name="T9" fmla="*/ 2147483646 h 128"/>
                <a:gd name="T10" fmla="*/ 2147483646 w 158"/>
                <a:gd name="T11" fmla="*/ 2147483646 h 128"/>
                <a:gd name="T12" fmla="*/ 2147483646 w 158"/>
                <a:gd name="T13" fmla="*/ 2147483646 h 128"/>
                <a:gd name="T14" fmla="*/ 2147483646 w 158"/>
                <a:gd name="T15" fmla="*/ 2147483646 h 128"/>
                <a:gd name="T16" fmla="*/ 2147483646 w 158"/>
                <a:gd name="T17" fmla="*/ 2147483646 h 128"/>
                <a:gd name="T18" fmla="*/ 2147483646 w 158"/>
                <a:gd name="T19" fmla="*/ 2147483646 h 128"/>
                <a:gd name="T20" fmla="*/ 2147483646 w 158"/>
                <a:gd name="T21" fmla="*/ 2147483646 h 128"/>
                <a:gd name="T22" fmla="*/ 0 w 158"/>
                <a:gd name="T23" fmla="*/ 2147483646 h 128"/>
                <a:gd name="T24" fmla="*/ 2147483646 w 158"/>
                <a:gd name="T25" fmla="*/ 2147483646 h 128"/>
                <a:gd name="T26" fmla="*/ 2147483646 w 158"/>
                <a:gd name="T27" fmla="*/ 2147483646 h 1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8" h="128">
                  <a:moveTo>
                    <a:pt x="10" y="12"/>
                  </a:moveTo>
                  <a:lnTo>
                    <a:pt x="74" y="0"/>
                  </a:lnTo>
                  <a:lnTo>
                    <a:pt x="102" y="4"/>
                  </a:lnTo>
                  <a:lnTo>
                    <a:pt x="138" y="60"/>
                  </a:lnTo>
                  <a:lnTo>
                    <a:pt x="154" y="66"/>
                  </a:lnTo>
                  <a:lnTo>
                    <a:pt x="158" y="78"/>
                  </a:lnTo>
                  <a:lnTo>
                    <a:pt x="138" y="102"/>
                  </a:lnTo>
                  <a:lnTo>
                    <a:pt x="126" y="96"/>
                  </a:lnTo>
                  <a:lnTo>
                    <a:pt x="114" y="106"/>
                  </a:lnTo>
                  <a:lnTo>
                    <a:pt x="16" y="128"/>
                  </a:lnTo>
                  <a:lnTo>
                    <a:pt x="12" y="112"/>
                  </a:lnTo>
                  <a:lnTo>
                    <a:pt x="0" y="34"/>
                  </a:lnTo>
                  <a:lnTo>
                    <a:pt x="22" y="22"/>
                  </a:lnTo>
                  <a:lnTo>
                    <a:pt x="10" y="1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 name="Freeform 52"/>
            <p:cNvSpPr>
              <a:spLocks/>
            </p:cNvSpPr>
            <p:nvPr/>
          </p:nvSpPr>
          <p:spPr bwMode="auto">
            <a:xfrm rot="560193">
              <a:off x="1458913" y="2463800"/>
              <a:ext cx="569912" cy="298450"/>
            </a:xfrm>
            <a:custGeom>
              <a:avLst/>
              <a:gdLst>
                <a:gd name="T0" fmla="*/ 2147483646 w 134"/>
                <a:gd name="T1" fmla="*/ 0 h 74"/>
                <a:gd name="T2" fmla="*/ 2147483646 w 134"/>
                <a:gd name="T3" fmla="*/ 2147483646 h 74"/>
                <a:gd name="T4" fmla="*/ 2147483646 w 134"/>
                <a:gd name="T5" fmla="*/ 2147483646 h 74"/>
                <a:gd name="T6" fmla="*/ 2147483646 w 134"/>
                <a:gd name="T7" fmla="*/ 2147483646 h 74"/>
                <a:gd name="T8" fmla="*/ 2147483646 w 134"/>
                <a:gd name="T9" fmla="*/ 2147483646 h 74"/>
                <a:gd name="T10" fmla="*/ 2147483646 w 134"/>
                <a:gd name="T11" fmla="*/ 2147483646 h 74"/>
                <a:gd name="T12" fmla="*/ 2147483646 w 134"/>
                <a:gd name="T13" fmla="*/ 2147483646 h 74"/>
                <a:gd name="T14" fmla="*/ 0 w 134"/>
                <a:gd name="T15" fmla="*/ 2147483646 h 74"/>
                <a:gd name="T16" fmla="*/ 2147483646 w 134"/>
                <a:gd name="T17" fmla="*/ 0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4" h="74">
                  <a:moveTo>
                    <a:pt x="98" y="0"/>
                  </a:moveTo>
                  <a:lnTo>
                    <a:pt x="114" y="30"/>
                  </a:lnTo>
                  <a:lnTo>
                    <a:pt x="124" y="30"/>
                  </a:lnTo>
                  <a:lnTo>
                    <a:pt x="134" y="60"/>
                  </a:lnTo>
                  <a:lnTo>
                    <a:pt x="34" y="74"/>
                  </a:lnTo>
                  <a:lnTo>
                    <a:pt x="30" y="70"/>
                  </a:lnTo>
                  <a:lnTo>
                    <a:pt x="6" y="74"/>
                  </a:lnTo>
                  <a:lnTo>
                    <a:pt x="0" y="22"/>
                  </a:lnTo>
                  <a:lnTo>
                    <a:pt x="98"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 name="Freeform 53"/>
            <p:cNvSpPr>
              <a:spLocks/>
            </p:cNvSpPr>
            <p:nvPr/>
          </p:nvSpPr>
          <p:spPr bwMode="auto">
            <a:xfrm rot="560193">
              <a:off x="849313" y="2354263"/>
              <a:ext cx="635000" cy="427037"/>
            </a:xfrm>
            <a:custGeom>
              <a:avLst/>
              <a:gdLst>
                <a:gd name="T0" fmla="*/ 0 w 150"/>
                <a:gd name="T1" fmla="*/ 2147483646 h 106"/>
                <a:gd name="T2" fmla="*/ 2147483646 w 150"/>
                <a:gd name="T3" fmla="*/ 2147483646 h 106"/>
                <a:gd name="T4" fmla="*/ 2147483646 w 150"/>
                <a:gd name="T5" fmla="*/ 2147483646 h 106"/>
                <a:gd name="T6" fmla="*/ 2147483646 w 150"/>
                <a:gd name="T7" fmla="*/ 2147483646 h 106"/>
                <a:gd name="T8" fmla="*/ 2147483646 w 150"/>
                <a:gd name="T9" fmla="*/ 2147483646 h 106"/>
                <a:gd name="T10" fmla="*/ 2147483646 w 150"/>
                <a:gd name="T11" fmla="*/ 0 h 106"/>
                <a:gd name="T12" fmla="*/ 2147483646 w 150"/>
                <a:gd name="T13" fmla="*/ 2147483646 h 106"/>
                <a:gd name="T14" fmla="*/ 2147483646 w 150"/>
                <a:gd name="T15" fmla="*/ 2147483646 h 106"/>
                <a:gd name="T16" fmla="*/ 2147483646 w 150"/>
                <a:gd name="T17" fmla="*/ 2147483646 h 106"/>
                <a:gd name="T18" fmla="*/ 2147483646 w 150"/>
                <a:gd name="T19" fmla="*/ 2147483646 h 106"/>
                <a:gd name="T20" fmla="*/ 2147483646 w 150"/>
                <a:gd name="T21" fmla="*/ 2147483646 h 106"/>
                <a:gd name="T22" fmla="*/ 2147483646 w 150"/>
                <a:gd name="T23" fmla="*/ 2147483646 h 106"/>
                <a:gd name="T24" fmla="*/ 2147483646 w 150"/>
                <a:gd name="T25" fmla="*/ 2147483646 h 106"/>
                <a:gd name="T26" fmla="*/ 2147483646 w 150"/>
                <a:gd name="T27" fmla="*/ 2147483646 h 106"/>
                <a:gd name="T28" fmla="*/ 2147483646 w 150"/>
                <a:gd name="T29" fmla="*/ 2147483646 h 106"/>
                <a:gd name="T30" fmla="*/ 2147483646 w 150"/>
                <a:gd name="T31" fmla="*/ 2147483646 h 106"/>
                <a:gd name="T32" fmla="*/ 0 w 150"/>
                <a:gd name="T33" fmla="*/ 2147483646 h 106"/>
                <a:gd name="T34" fmla="*/ 0 w 150"/>
                <a:gd name="T35" fmla="*/ 2147483646 h 10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0" h="106">
                  <a:moveTo>
                    <a:pt x="0" y="30"/>
                  </a:moveTo>
                  <a:lnTo>
                    <a:pt x="12" y="26"/>
                  </a:lnTo>
                  <a:lnTo>
                    <a:pt x="22" y="18"/>
                  </a:lnTo>
                  <a:lnTo>
                    <a:pt x="62" y="10"/>
                  </a:lnTo>
                  <a:lnTo>
                    <a:pt x="98" y="14"/>
                  </a:lnTo>
                  <a:lnTo>
                    <a:pt x="96" y="0"/>
                  </a:lnTo>
                  <a:lnTo>
                    <a:pt x="118" y="10"/>
                  </a:lnTo>
                  <a:lnTo>
                    <a:pt x="140" y="10"/>
                  </a:lnTo>
                  <a:lnTo>
                    <a:pt x="144" y="26"/>
                  </a:lnTo>
                  <a:lnTo>
                    <a:pt x="150" y="78"/>
                  </a:lnTo>
                  <a:lnTo>
                    <a:pt x="130" y="80"/>
                  </a:lnTo>
                  <a:lnTo>
                    <a:pt x="126" y="86"/>
                  </a:lnTo>
                  <a:lnTo>
                    <a:pt x="42" y="102"/>
                  </a:lnTo>
                  <a:lnTo>
                    <a:pt x="16" y="106"/>
                  </a:lnTo>
                  <a:lnTo>
                    <a:pt x="10" y="96"/>
                  </a:lnTo>
                  <a:lnTo>
                    <a:pt x="10" y="50"/>
                  </a:lnTo>
                  <a:lnTo>
                    <a:pt x="0" y="42"/>
                  </a:lnTo>
                  <a:lnTo>
                    <a:pt x="0" y="3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 name="Freeform 54"/>
            <p:cNvSpPr>
              <a:spLocks/>
            </p:cNvSpPr>
            <p:nvPr/>
          </p:nvSpPr>
          <p:spPr bwMode="auto">
            <a:xfrm rot="560193">
              <a:off x="407988" y="2451100"/>
              <a:ext cx="593725" cy="782638"/>
            </a:xfrm>
            <a:custGeom>
              <a:avLst/>
              <a:gdLst>
                <a:gd name="T0" fmla="*/ 0 w 140"/>
                <a:gd name="T1" fmla="*/ 2147483646 h 194"/>
                <a:gd name="T2" fmla="*/ 2147483646 w 140"/>
                <a:gd name="T3" fmla="*/ 2147483646 h 194"/>
                <a:gd name="T4" fmla="*/ 2147483646 w 140"/>
                <a:gd name="T5" fmla="*/ 2147483646 h 194"/>
                <a:gd name="T6" fmla="*/ 2147483646 w 140"/>
                <a:gd name="T7" fmla="*/ 2147483646 h 194"/>
                <a:gd name="T8" fmla="*/ 2147483646 w 140"/>
                <a:gd name="T9" fmla="*/ 0 h 194"/>
                <a:gd name="T10" fmla="*/ 2147483646 w 140"/>
                <a:gd name="T11" fmla="*/ 2147483646 h 194"/>
                <a:gd name="T12" fmla="*/ 2147483646 w 140"/>
                <a:gd name="T13" fmla="*/ 2147483646 h 194"/>
                <a:gd name="T14" fmla="*/ 2147483646 w 140"/>
                <a:gd name="T15" fmla="*/ 2147483646 h 194"/>
                <a:gd name="T16" fmla="*/ 2147483646 w 140"/>
                <a:gd name="T17" fmla="*/ 2147483646 h 194"/>
                <a:gd name="T18" fmla="*/ 2147483646 w 140"/>
                <a:gd name="T19" fmla="*/ 2147483646 h 194"/>
                <a:gd name="T20" fmla="*/ 2147483646 w 140"/>
                <a:gd name="T21" fmla="*/ 2147483646 h 194"/>
                <a:gd name="T22" fmla="*/ 2147483646 w 140"/>
                <a:gd name="T23" fmla="*/ 2147483646 h 194"/>
                <a:gd name="T24" fmla="*/ 2147483646 w 140"/>
                <a:gd name="T25" fmla="*/ 2147483646 h 194"/>
                <a:gd name="T26" fmla="*/ 2147483646 w 140"/>
                <a:gd name="T27" fmla="*/ 2147483646 h 194"/>
                <a:gd name="T28" fmla="*/ 2147483646 w 140"/>
                <a:gd name="T29" fmla="*/ 2147483646 h 194"/>
                <a:gd name="T30" fmla="*/ 2147483646 w 140"/>
                <a:gd name="T31" fmla="*/ 2147483646 h 194"/>
                <a:gd name="T32" fmla="*/ 2147483646 w 140"/>
                <a:gd name="T33" fmla="*/ 2147483646 h 194"/>
                <a:gd name="T34" fmla="*/ 0 w 140"/>
                <a:gd name="T35" fmla="*/ 2147483646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0" h="194">
                  <a:moveTo>
                    <a:pt x="0" y="124"/>
                  </a:moveTo>
                  <a:lnTo>
                    <a:pt x="22" y="128"/>
                  </a:lnTo>
                  <a:lnTo>
                    <a:pt x="30" y="90"/>
                  </a:lnTo>
                  <a:lnTo>
                    <a:pt x="78" y="52"/>
                  </a:lnTo>
                  <a:lnTo>
                    <a:pt x="92" y="0"/>
                  </a:lnTo>
                  <a:lnTo>
                    <a:pt x="102" y="8"/>
                  </a:lnTo>
                  <a:lnTo>
                    <a:pt x="102" y="54"/>
                  </a:lnTo>
                  <a:lnTo>
                    <a:pt x="108" y="64"/>
                  </a:lnTo>
                  <a:lnTo>
                    <a:pt x="134" y="60"/>
                  </a:lnTo>
                  <a:lnTo>
                    <a:pt x="138" y="72"/>
                  </a:lnTo>
                  <a:lnTo>
                    <a:pt x="132" y="74"/>
                  </a:lnTo>
                  <a:lnTo>
                    <a:pt x="140" y="124"/>
                  </a:lnTo>
                  <a:lnTo>
                    <a:pt x="130" y="128"/>
                  </a:lnTo>
                  <a:lnTo>
                    <a:pt x="138" y="176"/>
                  </a:lnTo>
                  <a:lnTo>
                    <a:pt x="82" y="184"/>
                  </a:lnTo>
                  <a:lnTo>
                    <a:pt x="74" y="192"/>
                  </a:lnTo>
                  <a:lnTo>
                    <a:pt x="20" y="194"/>
                  </a:lnTo>
                  <a:lnTo>
                    <a:pt x="0" y="1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 name="Freeform 55"/>
            <p:cNvSpPr>
              <a:spLocks/>
            </p:cNvSpPr>
            <p:nvPr/>
          </p:nvSpPr>
          <p:spPr bwMode="auto">
            <a:xfrm rot="560193">
              <a:off x="412750" y="3151188"/>
              <a:ext cx="679450" cy="371475"/>
            </a:xfrm>
            <a:custGeom>
              <a:avLst/>
              <a:gdLst>
                <a:gd name="T0" fmla="*/ 0 w 160"/>
                <a:gd name="T1" fmla="*/ 2147483646 h 92"/>
                <a:gd name="T2" fmla="*/ 2147483646 w 160"/>
                <a:gd name="T3" fmla="*/ 2147483646 h 92"/>
                <a:gd name="T4" fmla="*/ 2147483646 w 160"/>
                <a:gd name="T5" fmla="*/ 2147483646 h 92"/>
                <a:gd name="T6" fmla="*/ 2147483646 w 160"/>
                <a:gd name="T7" fmla="*/ 2147483646 h 92"/>
                <a:gd name="T8" fmla="*/ 2147483646 w 160"/>
                <a:gd name="T9" fmla="*/ 0 h 92"/>
                <a:gd name="T10" fmla="*/ 2147483646 w 160"/>
                <a:gd name="T11" fmla="*/ 2147483646 h 92"/>
                <a:gd name="T12" fmla="*/ 2147483646 w 160"/>
                <a:gd name="T13" fmla="*/ 2147483646 h 92"/>
                <a:gd name="T14" fmla="*/ 2147483646 w 160"/>
                <a:gd name="T15" fmla="*/ 2147483646 h 92"/>
                <a:gd name="T16" fmla="*/ 2147483646 w 160"/>
                <a:gd name="T17" fmla="*/ 2147483646 h 92"/>
                <a:gd name="T18" fmla="*/ 2147483646 w 160"/>
                <a:gd name="T19" fmla="*/ 2147483646 h 92"/>
                <a:gd name="T20" fmla="*/ 0 w 160"/>
                <a:gd name="T21" fmla="*/ 2147483646 h 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 h="92">
                  <a:moveTo>
                    <a:pt x="0" y="24"/>
                  </a:moveTo>
                  <a:lnTo>
                    <a:pt x="54" y="22"/>
                  </a:lnTo>
                  <a:lnTo>
                    <a:pt x="62" y="14"/>
                  </a:lnTo>
                  <a:lnTo>
                    <a:pt x="118" y="6"/>
                  </a:lnTo>
                  <a:lnTo>
                    <a:pt x="160" y="0"/>
                  </a:lnTo>
                  <a:lnTo>
                    <a:pt x="144" y="52"/>
                  </a:lnTo>
                  <a:lnTo>
                    <a:pt x="126" y="56"/>
                  </a:lnTo>
                  <a:lnTo>
                    <a:pt x="126" y="76"/>
                  </a:lnTo>
                  <a:lnTo>
                    <a:pt x="24" y="92"/>
                  </a:lnTo>
                  <a:lnTo>
                    <a:pt x="18" y="66"/>
                  </a:lnTo>
                  <a:lnTo>
                    <a:pt x="0" y="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 name="Freeform 56"/>
            <p:cNvSpPr>
              <a:spLocks/>
            </p:cNvSpPr>
            <p:nvPr/>
          </p:nvSpPr>
          <p:spPr bwMode="auto">
            <a:xfrm rot="560193">
              <a:off x="460375" y="3455988"/>
              <a:ext cx="501650" cy="419100"/>
            </a:xfrm>
            <a:custGeom>
              <a:avLst/>
              <a:gdLst>
                <a:gd name="T0" fmla="*/ 0 w 118"/>
                <a:gd name="T1" fmla="*/ 2147483646 h 104"/>
                <a:gd name="T2" fmla="*/ 2147483646 w 118"/>
                <a:gd name="T3" fmla="*/ 0 h 104"/>
                <a:gd name="T4" fmla="*/ 2147483646 w 118"/>
                <a:gd name="T5" fmla="*/ 0 h 104"/>
                <a:gd name="T6" fmla="*/ 2147483646 w 118"/>
                <a:gd name="T7" fmla="*/ 2147483646 h 104"/>
                <a:gd name="T8" fmla="*/ 2147483646 w 118"/>
                <a:gd name="T9" fmla="*/ 2147483646 h 104"/>
                <a:gd name="T10" fmla="*/ 2147483646 w 118"/>
                <a:gd name="T11" fmla="*/ 2147483646 h 104"/>
                <a:gd name="T12" fmla="*/ 2147483646 w 118"/>
                <a:gd name="T13" fmla="*/ 2147483646 h 104"/>
                <a:gd name="T14" fmla="*/ 2147483646 w 118"/>
                <a:gd name="T15" fmla="*/ 2147483646 h 104"/>
                <a:gd name="T16" fmla="*/ 2147483646 w 118"/>
                <a:gd name="T17" fmla="*/ 2147483646 h 104"/>
                <a:gd name="T18" fmla="*/ 0 w 118"/>
                <a:gd name="T19" fmla="*/ 2147483646 h 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8" h="104">
                  <a:moveTo>
                    <a:pt x="0" y="16"/>
                  </a:moveTo>
                  <a:lnTo>
                    <a:pt x="102" y="0"/>
                  </a:lnTo>
                  <a:lnTo>
                    <a:pt x="108" y="0"/>
                  </a:lnTo>
                  <a:lnTo>
                    <a:pt x="116" y="32"/>
                  </a:lnTo>
                  <a:lnTo>
                    <a:pt x="118" y="70"/>
                  </a:lnTo>
                  <a:lnTo>
                    <a:pt x="100" y="86"/>
                  </a:lnTo>
                  <a:lnTo>
                    <a:pt x="92" y="78"/>
                  </a:lnTo>
                  <a:lnTo>
                    <a:pt x="54" y="104"/>
                  </a:lnTo>
                  <a:lnTo>
                    <a:pt x="28" y="102"/>
                  </a:lnTo>
                  <a:lnTo>
                    <a:pt x="0" y="1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 name="Freeform 57"/>
            <p:cNvSpPr>
              <a:spLocks/>
            </p:cNvSpPr>
            <p:nvPr/>
          </p:nvSpPr>
          <p:spPr bwMode="auto">
            <a:xfrm rot="560193">
              <a:off x="538163" y="3617913"/>
              <a:ext cx="720725" cy="638175"/>
            </a:xfrm>
            <a:custGeom>
              <a:avLst/>
              <a:gdLst>
                <a:gd name="T0" fmla="*/ 2147483646 w 170"/>
                <a:gd name="T1" fmla="*/ 0 h 158"/>
                <a:gd name="T2" fmla="*/ 2147483646 w 170"/>
                <a:gd name="T3" fmla="*/ 2147483646 h 158"/>
                <a:gd name="T4" fmla="*/ 2147483646 w 170"/>
                <a:gd name="T5" fmla="*/ 2147483646 h 158"/>
                <a:gd name="T6" fmla="*/ 2147483646 w 170"/>
                <a:gd name="T7" fmla="*/ 2147483646 h 158"/>
                <a:gd name="T8" fmla="*/ 2147483646 w 170"/>
                <a:gd name="T9" fmla="*/ 2147483646 h 158"/>
                <a:gd name="T10" fmla="*/ 2147483646 w 170"/>
                <a:gd name="T11" fmla="*/ 2147483646 h 158"/>
                <a:gd name="T12" fmla="*/ 2147483646 w 170"/>
                <a:gd name="T13" fmla="*/ 2147483646 h 158"/>
                <a:gd name="T14" fmla="*/ 2147483646 w 170"/>
                <a:gd name="T15" fmla="*/ 2147483646 h 158"/>
                <a:gd name="T16" fmla="*/ 2147483646 w 170"/>
                <a:gd name="T17" fmla="*/ 2147483646 h 158"/>
                <a:gd name="T18" fmla="*/ 2147483646 w 170"/>
                <a:gd name="T19" fmla="*/ 2147483646 h 158"/>
                <a:gd name="T20" fmla="*/ 2147483646 w 170"/>
                <a:gd name="T21" fmla="*/ 2147483646 h 158"/>
                <a:gd name="T22" fmla="*/ 2147483646 w 170"/>
                <a:gd name="T23" fmla="*/ 2147483646 h 158"/>
                <a:gd name="T24" fmla="*/ 2147483646 w 170"/>
                <a:gd name="T25" fmla="*/ 2147483646 h 158"/>
                <a:gd name="T26" fmla="*/ 2147483646 w 170"/>
                <a:gd name="T27" fmla="*/ 2147483646 h 158"/>
                <a:gd name="T28" fmla="*/ 0 w 170"/>
                <a:gd name="T29" fmla="*/ 2147483646 h 158"/>
                <a:gd name="T30" fmla="*/ 2147483646 w 170"/>
                <a:gd name="T31" fmla="*/ 2147483646 h 158"/>
                <a:gd name="T32" fmla="*/ 2147483646 w 170"/>
                <a:gd name="T33" fmla="*/ 2147483646 h 158"/>
                <a:gd name="T34" fmla="*/ 2147483646 w 170"/>
                <a:gd name="T35" fmla="*/ 2147483646 h 158"/>
                <a:gd name="T36" fmla="*/ 2147483646 w 170"/>
                <a:gd name="T37" fmla="*/ 2147483646 h 158"/>
                <a:gd name="T38" fmla="*/ 2147483646 w 170"/>
                <a:gd name="T39" fmla="*/ 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0" h="158">
                  <a:moveTo>
                    <a:pt x="88" y="0"/>
                  </a:moveTo>
                  <a:lnTo>
                    <a:pt x="136" y="14"/>
                  </a:lnTo>
                  <a:lnTo>
                    <a:pt x="138" y="28"/>
                  </a:lnTo>
                  <a:lnTo>
                    <a:pt x="134" y="34"/>
                  </a:lnTo>
                  <a:lnTo>
                    <a:pt x="140" y="38"/>
                  </a:lnTo>
                  <a:lnTo>
                    <a:pt x="144" y="86"/>
                  </a:lnTo>
                  <a:lnTo>
                    <a:pt x="170" y="86"/>
                  </a:lnTo>
                  <a:lnTo>
                    <a:pt x="166" y="110"/>
                  </a:lnTo>
                  <a:lnTo>
                    <a:pt x="142" y="140"/>
                  </a:lnTo>
                  <a:lnTo>
                    <a:pt x="124" y="140"/>
                  </a:lnTo>
                  <a:lnTo>
                    <a:pt x="122" y="150"/>
                  </a:lnTo>
                  <a:lnTo>
                    <a:pt x="114" y="152"/>
                  </a:lnTo>
                  <a:lnTo>
                    <a:pt x="28" y="158"/>
                  </a:lnTo>
                  <a:lnTo>
                    <a:pt x="18" y="132"/>
                  </a:lnTo>
                  <a:lnTo>
                    <a:pt x="0" y="70"/>
                  </a:lnTo>
                  <a:lnTo>
                    <a:pt x="26" y="72"/>
                  </a:lnTo>
                  <a:lnTo>
                    <a:pt x="64" y="46"/>
                  </a:lnTo>
                  <a:lnTo>
                    <a:pt x="72" y="54"/>
                  </a:lnTo>
                  <a:lnTo>
                    <a:pt x="90" y="38"/>
                  </a:lnTo>
                  <a:lnTo>
                    <a:pt x="88"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 name="Freeform 58"/>
            <p:cNvSpPr>
              <a:spLocks/>
            </p:cNvSpPr>
            <p:nvPr/>
          </p:nvSpPr>
          <p:spPr bwMode="auto">
            <a:xfrm rot="560193">
              <a:off x="935038" y="3181350"/>
              <a:ext cx="484187" cy="531813"/>
            </a:xfrm>
            <a:custGeom>
              <a:avLst/>
              <a:gdLst>
                <a:gd name="T0" fmla="*/ 2147483646 w 114"/>
                <a:gd name="T1" fmla="*/ 2147483646 h 132"/>
                <a:gd name="T2" fmla="*/ 2147483646 w 114"/>
                <a:gd name="T3" fmla="*/ 0 h 132"/>
                <a:gd name="T4" fmla="*/ 2147483646 w 114"/>
                <a:gd name="T5" fmla="*/ 2147483646 h 132"/>
                <a:gd name="T6" fmla="*/ 2147483646 w 114"/>
                <a:gd name="T7" fmla="*/ 2147483646 h 132"/>
                <a:gd name="T8" fmla="*/ 2147483646 w 114"/>
                <a:gd name="T9" fmla="*/ 2147483646 h 132"/>
                <a:gd name="T10" fmla="*/ 2147483646 w 114"/>
                <a:gd name="T11" fmla="*/ 2147483646 h 132"/>
                <a:gd name="T12" fmla="*/ 2147483646 w 114"/>
                <a:gd name="T13" fmla="*/ 2147483646 h 132"/>
                <a:gd name="T14" fmla="*/ 2147483646 w 114"/>
                <a:gd name="T15" fmla="*/ 2147483646 h 132"/>
                <a:gd name="T16" fmla="*/ 2147483646 w 114"/>
                <a:gd name="T17" fmla="*/ 2147483646 h 132"/>
                <a:gd name="T18" fmla="*/ 2147483646 w 114"/>
                <a:gd name="T19" fmla="*/ 2147483646 h 132"/>
                <a:gd name="T20" fmla="*/ 0 w 114"/>
                <a:gd name="T21" fmla="*/ 2147483646 h 132"/>
                <a:gd name="T22" fmla="*/ 0 w 114"/>
                <a:gd name="T23" fmla="*/ 2147483646 h 132"/>
                <a:gd name="T24" fmla="*/ 2147483646 w 114"/>
                <a:gd name="T25" fmla="*/ 2147483646 h 132"/>
                <a:gd name="T26" fmla="*/ 2147483646 w 114"/>
                <a:gd name="T27" fmla="*/ 2147483646 h 132"/>
                <a:gd name="T28" fmla="*/ 2147483646 w 114"/>
                <a:gd name="T29" fmla="*/ 2147483646 h 132"/>
                <a:gd name="T30" fmla="*/ 2147483646 w 114"/>
                <a:gd name="T31" fmla="*/ 2147483646 h 132"/>
                <a:gd name="T32" fmla="*/ 2147483646 w 114"/>
                <a:gd name="T33" fmla="*/ 2147483646 h 132"/>
                <a:gd name="T34" fmla="*/ 2147483646 w 114"/>
                <a:gd name="T35" fmla="*/ 2147483646 h 1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4" h="132">
                  <a:moveTo>
                    <a:pt x="34" y="10"/>
                  </a:moveTo>
                  <a:lnTo>
                    <a:pt x="90" y="0"/>
                  </a:lnTo>
                  <a:lnTo>
                    <a:pt x="98" y="52"/>
                  </a:lnTo>
                  <a:lnTo>
                    <a:pt x="106" y="56"/>
                  </a:lnTo>
                  <a:lnTo>
                    <a:pt x="114" y="108"/>
                  </a:lnTo>
                  <a:lnTo>
                    <a:pt x="114" y="118"/>
                  </a:lnTo>
                  <a:lnTo>
                    <a:pt x="80" y="132"/>
                  </a:lnTo>
                  <a:lnTo>
                    <a:pt x="62" y="132"/>
                  </a:lnTo>
                  <a:lnTo>
                    <a:pt x="14" y="118"/>
                  </a:lnTo>
                  <a:lnTo>
                    <a:pt x="6" y="86"/>
                  </a:lnTo>
                  <a:lnTo>
                    <a:pt x="0" y="86"/>
                  </a:lnTo>
                  <a:lnTo>
                    <a:pt x="0" y="66"/>
                  </a:lnTo>
                  <a:lnTo>
                    <a:pt x="8" y="66"/>
                  </a:lnTo>
                  <a:lnTo>
                    <a:pt x="14" y="64"/>
                  </a:lnTo>
                  <a:lnTo>
                    <a:pt x="18" y="62"/>
                  </a:lnTo>
                  <a:lnTo>
                    <a:pt x="22" y="52"/>
                  </a:lnTo>
                  <a:lnTo>
                    <a:pt x="28" y="34"/>
                  </a:lnTo>
                  <a:lnTo>
                    <a:pt x="34" y="10"/>
                  </a:lnTo>
                  <a:close/>
                </a:path>
              </a:pathLst>
            </a:custGeom>
            <a:noFill/>
            <a:ln w="63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 name="Freeform 59"/>
            <p:cNvSpPr>
              <a:spLocks/>
            </p:cNvSpPr>
            <p:nvPr/>
          </p:nvSpPr>
          <p:spPr bwMode="auto">
            <a:xfrm rot="560193">
              <a:off x="568325" y="4229100"/>
              <a:ext cx="534988" cy="490538"/>
            </a:xfrm>
            <a:custGeom>
              <a:avLst/>
              <a:gdLst>
                <a:gd name="T0" fmla="*/ 0 w 126"/>
                <a:gd name="T1" fmla="*/ 2147483646 h 122"/>
                <a:gd name="T2" fmla="*/ 2147483646 w 126"/>
                <a:gd name="T3" fmla="*/ 0 h 122"/>
                <a:gd name="T4" fmla="*/ 2147483646 w 126"/>
                <a:gd name="T5" fmla="*/ 2147483646 h 122"/>
                <a:gd name="T6" fmla="*/ 2147483646 w 126"/>
                <a:gd name="T7" fmla="*/ 2147483646 h 122"/>
                <a:gd name="T8" fmla="*/ 2147483646 w 126"/>
                <a:gd name="T9" fmla="*/ 2147483646 h 122"/>
                <a:gd name="T10" fmla="*/ 2147483646 w 126"/>
                <a:gd name="T11" fmla="*/ 2147483646 h 122"/>
                <a:gd name="T12" fmla="*/ 2147483646 w 126"/>
                <a:gd name="T13" fmla="*/ 2147483646 h 122"/>
                <a:gd name="T14" fmla="*/ 2147483646 w 126"/>
                <a:gd name="T15" fmla="*/ 2147483646 h 122"/>
                <a:gd name="T16" fmla="*/ 0 w 126"/>
                <a:gd name="T17" fmla="*/ 2147483646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 h="122">
                  <a:moveTo>
                    <a:pt x="0" y="6"/>
                  </a:moveTo>
                  <a:lnTo>
                    <a:pt x="86" y="0"/>
                  </a:lnTo>
                  <a:lnTo>
                    <a:pt x="126" y="68"/>
                  </a:lnTo>
                  <a:lnTo>
                    <a:pt x="112" y="84"/>
                  </a:lnTo>
                  <a:lnTo>
                    <a:pt x="80" y="98"/>
                  </a:lnTo>
                  <a:lnTo>
                    <a:pt x="70" y="94"/>
                  </a:lnTo>
                  <a:lnTo>
                    <a:pt x="72" y="106"/>
                  </a:lnTo>
                  <a:lnTo>
                    <a:pt x="34" y="122"/>
                  </a:lnTo>
                  <a:lnTo>
                    <a:pt x="0" y="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 name="Freeform 60"/>
            <p:cNvSpPr>
              <a:spLocks/>
            </p:cNvSpPr>
            <p:nvPr/>
          </p:nvSpPr>
          <p:spPr bwMode="auto">
            <a:xfrm rot="560193">
              <a:off x="962025" y="4089400"/>
              <a:ext cx="747713" cy="492125"/>
            </a:xfrm>
            <a:custGeom>
              <a:avLst/>
              <a:gdLst>
                <a:gd name="T0" fmla="*/ 2147483646 w 176"/>
                <a:gd name="T1" fmla="*/ 2147483646 h 122"/>
                <a:gd name="T2" fmla="*/ 2147483646 w 176"/>
                <a:gd name="T3" fmla="*/ 0 h 122"/>
                <a:gd name="T4" fmla="*/ 2147483646 w 176"/>
                <a:gd name="T5" fmla="*/ 2147483646 h 122"/>
                <a:gd name="T6" fmla="*/ 2147483646 w 176"/>
                <a:gd name="T7" fmla="*/ 2147483646 h 122"/>
                <a:gd name="T8" fmla="*/ 2147483646 w 176"/>
                <a:gd name="T9" fmla="*/ 2147483646 h 122"/>
                <a:gd name="T10" fmla="*/ 2147483646 w 176"/>
                <a:gd name="T11" fmla="*/ 2147483646 h 122"/>
                <a:gd name="T12" fmla="*/ 2147483646 w 176"/>
                <a:gd name="T13" fmla="*/ 2147483646 h 122"/>
                <a:gd name="T14" fmla="*/ 0 w 176"/>
                <a:gd name="T15" fmla="*/ 2147483646 h 122"/>
                <a:gd name="T16" fmla="*/ 2147483646 w 176"/>
                <a:gd name="T17" fmla="*/ 2147483646 h 122"/>
                <a:gd name="T18" fmla="*/ 2147483646 w 176"/>
                <a:gd name="T19" fmla="*/ 2147483646 h 122"/>
                <a:gd name="T20" fmla="*/ 2147483646 w 176"/>
                <a:gd name="T21" fmla="*/ 2147483646 h 122"/>
                <a:gd name="T22" fmla="*/ 2147483646 w 176"/>
                <a:gd name="T23" fmla="*/ 2147483646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 h="122">
                  <a:moveTo>
                    <a:pt x="52" y="12"/>
                  </a:moveTo>
                  <a:lnTo>
                    <a:pt x="126" y="0"/>
                  </a:lnTo>
                  <a:lnTo>
                    <a:pt x="124" y="40"/>
                  </a:lnTo>
                  <a:lnTo>
                    <a:pt x="176" y="88"/>
                  </a:lnTo>
                  <a:lnTo>
                    <a:pt x="176" y="102"/>
                  </a:lnTo>
                  <a:lnTo>
                    <a:pt x="64" y="122"/>
                  </a:lnTo>
                  <a:lnTo>
                    <a:pt x="40" y="122"/>
                  </a:lnTo>
                  <a:lnTo>
                    <a:pt x="0" y="54"/>
                  </a:lnTo>
                  <a:lnTo>
                    <a:pt x="8" y="52"/>
                  </a:lnTo>
                  <a:lnTo>
                    <a:pt x="10" y="42"/>
                  </a:lnTo>
                  <a:lnTo>
                    <a:pt x="28" y="42"/>
                  </a:lnTo>
                  <a:lnTo>
                    <a:pt x="52" y="1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5" name="Freeform 61"/>
            <p:cNvSpPr>
              <a:spLocks/>
            </p:cNvSpPr>
            <p:nvPr/>
          </p:nvSpPr>
          <p:spPr bwMode="auto">
            <a:xfrm rot="560193">
              <a:off x="1739900" y="7337425"/>
              <a:ext cx="696913" cy="644525"/>
            </a:xfrm>
            <a:custGeom>
              <a:avLst/>
              <a:gdLst>
                <a:gd name="T0" fmla="*/ 2147483646 w 164"/>
                <a:gd name="T1" fmla="*/ 2147483646 h 160"/>
                <a:gd name="T2" fmla="*/ 2147483646 w 164"/>
                <a:gd name="T3" fmla="*/ 0 h 160"/>
                <a:gd name="T4" fmla="*/ 2147483646 w 164"/>
                <a:gd name="T5" fmla="*/ 2147483646 h 160"/>
                <a:gd name="T6" fmla="*/ 2147483646 w 164"/>
                <a:gd name="T7" fmla="*/ 2147483646 h 160"/>
                <a:gd name="T8" fmla="*/ 2147483646 w 164"/>
                <a:gd name="T9" fmla="*/ 2147483646 h 160"/>
                <a:gd name="T10" fmla="*/ 2147483646 w 164"/>
                <a:gd name="T11" fmla="*/ 2147483646 h 160"/>
                <a:gd name="T12" fmla="*/ 2147483646 w 164"/>
                <a:gd name="T13" fmla="*/ 2147483646 h 160"/>
                <a:gd name="T14" fmla="*/ 2147483646 w 164"/>
                <a:gd name="T15" fmla="*/ 2147483646 h 160"/>
                <a:gd name="T16" fmla="*/ 2147483646 w 164"/>
                <a:gd name="T17" fmla="*/ 2147483646 h 160"/>
                <a:gd name="T18" fmla="*/ 2147483646 w 164"/>
                <a:gd name="T19" fmla="*/ 2147483646 h 160"/>
                <a:gd name="T20" fmla="*/ 0 w 164"/>
                <a:gd name="T21" fmla="*/ 2147483646 h 160"/>
                <a:gd name="T22" fmla="*/ 0 w 164"/>
                <a:gd name="T23" fmla="*/ 2147483646 h 160"/>
                <a:gd name="T24" fmla="*/ 2147483646 w 164"/>
                <a:gd name="T25" fmla="*/ 2147483646 h 160"/>
                <a:gd name="T26" fmla="*/ 2147483646 w 164"/>
                <a:gd name="T27" fmla="*/ 2147483646 h 160"/>
                <a:gd name="T28" fmla="*/ 2147483646 w 164"/>
                <a:gd name="T29" fmla="*/ 2147483646 h 160"/>
                <a:gd name="T30" fmla="*/ 2147483646 w 164"/>
                <a:gd name="T31" fmla="*/ 2147483646 h 160"/>
                <a:gd name="T32" fmla="*/ 2147483646 w 164"/>
                <a:gd name="T33" fmla="*/ 2147483646 h 160"/>
                <a:gd name="T34" fmla="*/ 2147483646 w 164"/>
                <a:gd name="T35" fmla="*/ 2147483646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4" h="160">
                  <a:moveTo>
                    <a:pt x="96" y="8"/>
                  </a:moveTo>
                  <a:lnTo>
                    <a:pt x="140" y="0"/>
                  </a:lnTo>
                  <a:lnTo>
                    <a:pt x="148" y="36"/>
                  </a:lnTo>
                  <a:lnTo>
                    <a:pt x="160" y="112"/>
                  </a:lnTo>
                  <a:lnTo>
                    <a:pt x="154" y="116"/>
                  </a:lnTo>
                  <a:lnTo>
                    <a:pt x="156" y="122"/>
                  </a:lnTo>
                  <a:lnTo>
                    <a:pt x="162" y="120"/>
                  </a:lnTo>
                  <a:lnTo>
                    <a:pt x="164" y="132"/>
                  </a:lnTo>
                  <a:lnTo>
                    <a:pt x="126" y="140"/>
                  </a:lnTo>
                  <a:lnTo>
                    <a:pt x="44" y="152"/>
                  </a:lnTo>
                  <a:lnTo>
                    <a:pt x="0" y="160"/>
                  </a:lnTo>
                  <a:lnTo>
                    <a:pt x="0" y="126"/>
                  </a:lnTo>
                  <a:lnTo>
                    <a:pt x="14" y="106"/>
                  </a:lnTo>
                  <a:lnTo>
                    <a:pt x="28" y="108"/>
                  </a:lnTo>
                  <a:lnTo>
                    <a:pt x="40" y="60"/>
                  </a:lnTo>
                  <a:lnTo>
                    <a:pt x="80" y="42"/>
                  </a:lnTo>
                  <a:lnTo>
                    <a:pt x="80" y="26"/>
                  </a:lnTo>
                  <a:lnTo>
                    <a:pt x="96" y="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 name="Freeform 62"/>
            <p:cNvSpPr>
              <a:spLocks/>
            </p:cNvSpPr>
            <p:nvPr/>
          </p:nvSpPr>
          <p:spPr bwMode="auto">
            <a:xfrm rot="560193">
              <a:off x="790575" y="6819900"/>
              <a:ext cx="492125" cy="450850"/>
            </a:xfrm>
            <a:custGeom>
              <a:avLst/>
              <a:gdLst>
                <a:gd name="T0" fmla="*/ 2147483646 w 116"/>
                <a:gd name="T1" fmla="*/ 2147483646 h 112"/>
                <a:gd name="T2" fmla="*/ 2147483646 w 116"/>
                <a:gd name="T3" fmla="*/ 2147483646 h 112"/>
                <a:gd name="T4" fmla="*/ 2147483646 w 116"/>
                <a:gd name="T5" fmla="*/ 2147483646 h 112"/>
                <a:gd name="T6" fmla="*/ 0 w 116"/>
                <a:gd name="T7" fmla="*/ 0 h 112"/>
                <a:gd name="T8" fmla="*/ 2147483646 w 116"/>
                <a:gd name="T9" fmla="*/ 2147483646 h 112"/>
                <a:gd name="T10" fmla="*/ 2147483646 w 116"/>
                <a:gd name="T11" fmla="*/ 0 h 112"/>
                <a:gd name="T12" fmla="*/ 2147483646 w 116"/>
                <a:gd name="T13" fmla="*/ 2147483646 h 112"/>
                <a:gd name="T14" fmla="*/ 2147483646 w 116"/>
                <a:gd name="T15" fmla="*/ 2147483646 h 112"/>
                <a:gd name="T16" fmla="*/ 2147483646 w 116"/>
                <a:gd name="T17" fmla="*/ 2147483646 h 112"/>
                <a:gd name="T18" fmla="*/ 2147483646 w 116"/>
                <a:gd name="T19" fmla="*/ 2147483646 h 112"/>
                <a:gd name="T20" fmla="*/ 2147483646 w 116"/>
                <a:gd name="T21" fmla="*/ 2147483646 h 112"/>
                <a:gd name="T22" fmla="*/ 2147483646 w 116"/>
                <a:gd name="T23" fmla="*/ 2147483646 h 112"/>
                <a:gd name="T24" fmla="*/ 2147483646 w 116"/>
                <a:gd name="T25" fmla="*/ 2147483646 h 112"/>
                <a:gd name="T26" fmla="*/ 2147483646 w 116"/>
                <a:gd name="T27" fmla="*/ 2147483646 h 112"/>
                <a:gd name="T28" fmla="*/ 2147483646 w 116"/>
                <a:gd name="T29" fmla="*/ 2147483646 h 1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6" h="112">
                  <a:moveTo>
                    <a:pt x="38" y="100"/>
                  </a:moveTo>
                  <a:lnTo>
                    <a:pt x="36" y="76"/>
                  </a:lnTo>
                  <a:lnTo>
                    <a:pt x="4" y="16"/>
                  </a:lnTo>
                  <a:lnTo>
                    <a:pt x="0" y="0"/>
                  </a:lnTo>
                  <a:lnTo>
                    <a:pt x="20" y="6"/>
                  </a:lnTo>
                  <a:lnTo>
                    <a:pt x="56" y="0"/>
                  </a:lnTo>
                  <a:lnTo>
                    <a:pt x="56" y="26"/>
                  </a:lnTo>
                  <a:lnTo>
                    <a:pt x="66" y="32"/>
                  </a:lnTo>
                  <a:lnTo>
                    <a:pt x="72" y="56"/>
                  </a:lnTo>
                  <a:lnTo>
                    <a:pt x="106" y="50"/>
                  </a:lnTo>
                  <a:lnTo>
                    <a:pt x="104" y="68"/>
                  </a:lnTo>
                  <a:lnTo>
                    <a:pt x="112" y="70"/>
                  </a:lnTo>
                  <a:lnTo>
                    <a:pt x="116" y="100"/>
                  </a:lnTo>
                  <a:lnTo>
                    <a:pt x="46" y="112"/>
                  </a:lnTo>
                  <a:lnTo>
                    <a:pt x="38" y="10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7" name="Freeform 63"/>
            <p:cNvSpPr>
              <a:spLocks/>
            </p:cNvSpPr>
            <p:nvPr/>
          </p:nvSpPr>
          <p:spPr bwMode="auto">
            <a:xfrm rot="560193">
              <a:off x="835025" y="6500813"/>
              <a:ext cx="314325" cy="330200"/>
            </a:xfrm>
            <a:custGeom>
              <a:avLst/>
              <a:gdLst>
                <a:gd name="T0" fmla="*/ 2147483646 w 74"/>
                <a:gd name="T1" fmla="*/ 2147483646 h 82"/>
                <a:gd name="T2" fmla="*/ 0 w 74"/>
                <a:gd name="T3" fmla="*/ 2147483646 h 82"/>
                <a:gd name="T4" fmla="*/ 2147483646 w 74"/>
                <a:gd name="T5" fmla="*/ 0 h 82"/>
                <a:gd name="T6" fmla="*/ 2147483646 w 74"/>
                <a:gd name="T7" fmla="*/ 0 h 82"/>
                <a:gd name="T8" fmla="*/ 2147483646 w 74"/>
                <a:gd name="T9" fmla="*/ 2147483646 h 82"/>
                <a:gd name="T10" fmla="*/ 2147483646 w 74"/>
                <a:gd name="T11" fmla="*/ 2147483646 h 82"/>
                <a:gd name="T12" fmla="*/ 2147483646 w 74"/>
                <a:gd name="T13" fmla="*/ 2147483646 h 82"/>
                <a:gd name="T14" fmla="*/ 2147483646 w 74"/>
                <a:gd name="T15" fmla="*/ 2147483646 h 82"/>
                <a:gd name="T16" fmla="*/ 2147483646 w 74"/>
                <a:gd name="T17" fmla="*/ 2147483646 h 82"/>
                <a:gd name="T18" fmla="*/ 2147483646 w 74"/>
                <a:gd name="T19" fmla="*/ 2147483646 h 82"/>
                <a:gd name="T20" fmla="*/ 2147483646 w 74"/>
                <a:gd name="T21" fmla="*/ 2147483646 h 82"/>
                <a:gd name="T22" fmla="*/ 2147483646 w 74"/>
                <a:gd name="T23" fmla="*/ 2147483646 h 82"/>
                <a:gd name="T24" fmla="*/ 2147483646 w 74"/>
                <a:gd name="T25" fmla="*/ 2147483646 h 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4" h="82">
                  <a:moveTo>
                    <a:pt x="4" y="76"/>
                  </a:moveTo>
                  <a:lnTo>
                    <a:pt x="0" y="46"/>
                  </a:lnTo>
                  <a:lnTo>
                    <a:pt x="12" y="0"/>
                  </a:lnTo>
                  <a:lnTo>
                    <a:pt x="20" y="0"/>
                  </a:lnTo>
                  <a:lnTo>
                    <a:pt x="20" y="4"/>
                  </a:lnTo>
                  <a:lnTo>
                    <a:pt x="20" y="8"/>
                  </a:lnTo>
                  <a:lnTo>
                    <a:pt x="22" y="8"/>
                  </a:lnTo>
                  <a:lnTo>
                    <a:pt x="48" y="6"/>
                  </a:lnTo>
                  <a:lnTo>
                    <a:pt x="66" y="16"/>
                  </a:lnTo>
                  <a:lnTo>
                    <a:pt x="74" y="72"/>
                  </a:lnTo>
                  <a:lnTo>
                    <a:pt x="60" y="76"/>
                  </a:lnTo>
                  <a:lnTo>
                    <a:pt x="24" y="82"/>
                  </a:lnTo>
                  <a:lnTo>
                    <a:pt x="4" y="7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8" name="Freeform 64"/>
            <p:cNvSpPr>
              <a:spLocks/>
            </p:cNvSpPr>
            <p:nvPr/>
          </p:nvSpPr>
          <p:spPr bwMode="auto">
            <a:xfrm rot="560193">
              <a:off x="925513" y="6065838"/>
              <a:ext cx="595312" cy="531812"/>
            </a:xfrm>
            <a:custGeom>
              <a:avLst/>
              <a:gdLst>
                <a:gd name="T0" fmla="*/ 2147483646 w 140"/>
                <a:gd name="T1" fmla="*/ 2147483646 h 132"/>
                <a:gd name="T2" fmla="*/ 0 w 140"/>
                <a:gd name="T3" fmla="*/ 2147483646 h 132"/>
                <a:gd name="T4" fmla="*/ 0 w 140"/>
                <a:gd name="T5" fmla="*/ 2147483646 h 132"/>
                <a:gd name="T6" fmla="*/ 2147483646 w 140"/>
                <a:gd name="T7" fmla="*/ 2147483646 h 132"/>
                <a:gd name="T8" fmla="*/ 2147483646 w 140"/>
                <a:gd name="T9" fmla="*/ 2147483646 h 132"/>
                <a:gd name="T10" fmla="*/ 2147483646 w 140"/>
                <a:gd name="T11" fmla="*/ 2147483646 h 132"/>
                <a:gd name="T12" fmla="*/ 2147483646 w 140"/>
                <a:gd name="T13" fmla="*/ 2147483646 h 132"/>
                <a:gd name="T14" fmla="*/ 2147483646 w 140"/>
                <a:gd name="T15" fmla="*/ 2147483646 h 132"/>
                <a:gd name="T16" fmla="*/ 2147483646 w 140"/>
                <a:gd name="T17" fmla="*/ 2147483646 h 132"/>
                <a:gd name="T18" fmla="*/ 2147483646 w 140"/>
                <a:gd name="T19" fmla="*/ 0 h 132"/>
                <a:gd name="T20" fmla="*/ 2147483646 w 140"/>
                <a:gd name="T21" fmla="*/ 2147483646 h 132"/>
                <a:gd name="T22" fmla="*/ 2147483646 w 140"/>
                <a:gd name="T23" fmla="*/ 2147483646 h 132"/>
                <a:gd name="T24" fmla="*/ 2147483646 w 140"/>
                <a:gd name="T25" fmla="*/ 2147483646 h 132"/>
                <a:gd name="T26" fmla="*/ 2147483646 w 140"/>
                <a:gd name="T27" fmla="*/ 2147483646 h 132"/>
                <a:gd name="T28" fmla="*/ 2147483646 w 140"/>
                <a:gd name="T29" fmla="*/ 2147483646 h 132"/>
                <a:gd name="T30" fmla="*/ 2147483646 w 140"/>
                <a:gd name="T31" fmla="*/ 2147483646 h 132"/>
                <a:gd name="T32" fmla="*/ 2147483646 w 140"/>
                <a:gd name="T33" fmla="*/ 2147483646 h 1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0" h="132">
                  <a:moveTo>
                    <a:pt x="4" y="116"/>
                  </a:moveTo>
                  <a:lnTo>
                    <a:pt x="0" y="82"/>
                  </a:lnTo>
                  <a:lnTo>
                    <a:pt x="0" y="40"/>
                  </a:lnTo>
                  <a:lnTo>
                    <a:pt x="26" y="28"/>
                  </a:lnTo>
                  <a:lnTo>
                    <a:pt x="32" y="12"/>
                  </a:lnTo>
                  <a:lnTo>
                    <a:pt x="68" y="6"/>
                  </a:lnTo>
                  <a:lnTo>
                    <a:pt x="72" y="12"/>
                  </a:lnTo>
                  <a:lnTo>
                    <a:pt x="76" y="12"/>
                  </a:lnTo>
                  <a:lnTo>
                    <a:pt x="78" y="4"/>
                  </a:lnTo>
                  <a:lnTo>
                    <a:pt x="120" y="0"/>
                  </a:lnTo>
                  <a:lnTo>
                    <a:pt x="128" y="14"/>
                  </a:lnTo>
                  <a:lnTo>
                    <a:pt x="140" y="118"/>
                  </a:lnTo>
                  <a:lnTo>
                    <a:pt x="58" y="132"/>
                  </a:lnTo>
                  <a:lnTo>
                    <a:pt x="40" y="122"/>
                  </a:lnTo>
                  <a:lnTo>
                    <a:pt x="14" y="124"/>
                  </a:lnTo>
                  <a:lnTo>
                    <a:pt x="12" y="116"/>
                  </a:lnTo>
                  <a:lnTo>
                    <a:pt x="4" y="11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9" name="Freeform 65"/>
            <p:cNvSpPr>
              <a:spLocks/>
            </p:cNvSpPr>
            <p:nvPr/>
          </p:nvSpPr>
          <p:spPr bwMode="auto">
            <a:xfrm rot="560193">
              <a:off x="1066800" y="6575425"/>
              <a:ext cx="636588" cy="523875"/>
            </a:xfrm>
            <a:custGeom>
              <a:avLst/>
              <a:gdLst>
                <a:gd name="T0" fmla="*/ 2147483646 w 150"/>
                <a:gd name="T1" fmla="*/ 2147483646 h 130"/>
                <a:gd name="T2" fmla="*/ 2147483646 w 150"/>
                <a:gd name="T3" fmla="*/ 0 h 130"/>
                <a:gd name="T4" fmla="*/ 2147483646 w 150"/>
                <a:gd name="T5" fmla="*/ 2147483646 h 130"/>
                <a:gd name="T6" fmla="*/ 2147483646 w 150"/>
                <a:gd name="T7" fmla="*/ 2147483646 h 130"/>
                <a:gd name="T8" fmla="*/ 2147483646 w 150"/>
                <a:gd name="T9" fmla="*/ 2147483646 h 130"/>
                <a:gd name="T10" fmla="*/ 2147483646 w 150"/>
                <a:gd name="T11" fmla="*/ 2147483646 h 130"/>
                <a:gd name="T12" fmla="*/ 2147483646 w 150"/>
                <a:gd name="T13" fmla="*/ 2147483646 h 130"/>
                <a:gd name="T14" fmla="*/ 2147483646 w 150"/>
                <a:gd name="T15" fmla="*/ 2147483646 h 130"/>
                <a:gd name="T16" fmla="*/ 2147483646 w 150"/>
                <a:gd name="T17" fmla="*/ 2147483646 h 130"/>
                <a:gd name="T18" fmla="*/ 2147483646 w 150"/>
                <a:gd name="T19" fmla="*/ 2147483646 h 130"/>
                <a:gd name="T20" fmla="*/ 2147483646 w 150"/>
                <a:gd name="T21" fmla="*/ 2147483646 h 130"/>
                <a:gd name="T22" fmla="*/ 2147483646 w 150"/>
                <a:gd name="T23" fmla="*/ 2147483646 h 130"/>
                <a:gd name="T24" fmla="*/ 2147483646 w 150"/>
                <a:gd name="T25" fmla="*/ 2147483646 h 130"/>
                <a:gd name="T26" fmla="*/ 2147483646 w 150"/>
                <a:gd name="T27" fmla="*/ 2147483646 h 130"/>
                <a:gd name="T28" fmla="*/ 0 w 150"/>
                <a:gd name="T29" fmla="*/ 2147483646 h 130"/>
                <a:gd name="T30" fmla="*/ 0 w 150"/>
                <a:gd name="T31" fmla="*/ 2147483646 h 130"/>
                <a:gd name="T32" fmla="*/ 2147483646 w 150"/>
                <a:gd name="T33" fmla="*/ 2147483646 h 130"/>
                <a:gd name="T34" fmla="*/ 2147483646 w 150"/>
                <a:gd name="T35" fmla="*/ 2147483646 h 1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0" h="130">
                  <a:moveTo>
                    <a:pt x="6" y="14"/>
                  </a:moveTo>
                  <a:lnTo>
                    <a:pt x="88" y="0"/>
                  </a:lnTo>
                  <a:lnTo>
                    <a:pt x="104" y="6"/>
                  </a:lnTo>
                  <a:lnTo>
                    <a:pt x="114" y="54"/>
                  </a:lnTo>
                  <a:lnTo>
                    <a:pt x="124" y="54"/>
                  </a:lnTo>
                  <a:lnTo>
                    <a:pt x="134" y="86"/>
                  </a:lnTo>
                  <a:lnTo>
                    <a:pt x="144" y="84"/>
                  </a:lnTo>
                  <a:lnTo>
                    <a:pt x="150" y="106"/>
                  </a:lnTo>
                  <a:lnTo>
                    <a:pt x="116" y="114"/>
                  </a:lnTo>
                  <a:lnTo>
                    <a:pt x="106" y="106"/>
                  </a:lnTo>
                  <a:lnTo>
                    <a:pt x="98" y="116"/>
                  </a:lnTo>
                  <a:lnTo>
                    <a:pt x="50" y="124"/>
                  </a:lnTo>
                  <a:lnTo>
                    <a:pt x="16" y="130"/>
                  </a:lnTo>
                  <a:lnTo>
                    <a:pt x="10" y="106"/>
                  </a:lnTo>
                  <a:lnTo>
                    <a:pt x="0" y="100"/>
                  </a:lnTo>
                  <a:lnTo>
                    <a:pt x="0" y="74"/>
                  </a:lnTo>
                  <a:lnTo>
                    <a:pt x="14" y="70"/>
                  </a:lnTo>
                  <a:lnTo>
                    <a:pt x="6" y="1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0" name="Freeform 66"/>
            <p:cNvSpPr>
              <a:spLocks/>
            </p:cNvSpPr>
            <p:nvPr/>
          </p:nvSpPr>
          <p:spPr bwMode="auto">
            <a:xfrm rot="560193">
              <a:off x="1027113" y="5616575"/>
              <a:ext cx="501650" cy="500063"/>
            </a:xfrm>
            <a:custGeom>
              <a:avLst/>
              <a:gdLst>
                <a:gd name="T0" fmla="*/ 2147483646 w 118"/>
                <a:gd name="T1" fmla="*/ 2147483646 h 124"/>
                <a:gd name="T2" fmla="*/ 2147483646 w 118"/>
                <a:gd name="T3" fmla="*/ 2147483646 h 124"/>
                <a:gd name="T4" fmla="*/ 2147483646 w 118"/>
                <a:gd name="T5" fmla="*/ 2147483646 h 124"/>
                <a:gd name="T6" fmla="*/ 0 w 118"/>
                <a:gd name="T7" fmla="*/ 2147483646 h 124"/>
                <a:gd name="T8" fmla="*/ 2147483646 w 118"/>
                <a:gd name="T9" fmla="*/ 2147483646 h 124"/>
                <a:gd name="T10" fmla="*/ 2147483646 w 118"/>
                <a:gd name="T11" fmla="*/ 2147483646 h 124"/>
                <a:gd name="T12" fmla="*/ 2147483646 w 118"/>
                <a:gd name="T13" fmla="*/ 2147483646 h 124"/>
                <a:gd name="T14" fmla="*/ 2147483646 w 118"/>
                <a:gd name="T15" fmla="*/ 2147483646 h 124"/>
                <a:gd name="T16" fmla="*/ 2147483646 w 118"/>
                <a:gd name="T17" fmla="*/ 2147483646 h 124"/>
                <a:gd name="T18" fmla="*/ 2147483646 w 118"/>
                <a:gd name="T19" fmla="*/ 0 h 124"/>
                <a:gd name="T20" fmla="*/ 2147483646 w 118"/>
                <a:gd name="T21" fmla="*/ 0 h 124"/>
                <a:gd name="T22" fmla="*/ 2147483646 w 118"/>
                <a:gd name="T23" fmla="*/ 2147483646 h 124"/>
                <a:gd name="T24" fmla="*/ 2147483646 w 118"/>
                <a:gd name="T25" fmla="*/ 2147483646 h 124"/>
                <a:gd name="T26" fmla="*/ 2147483646 w 118"/>
                <a:gd name="T27" fmla="*/ 2147483646 h 124"/>
                <a:gd name="T28" fmla="*/ 2147483646 w 118"/>
                <a:gd name="T29" fmla="*/ 2147483646 h 124"/>
                <a:gd name="T30" fmla="*/ 2147483646 w 118"/>
                <a:gd name="T31" fmla="*/ 2147483646 h 124"/>
                <a:gd name="T32" fmla="*/ 2147483646 w 118"/>
                <a:gd name="T33" fmla="*/ 2147483646 h 124"/>
                <a:gd name="T34" fmla="*/ 2147483646 w 118"/>
                <a:gd name="T35" fmla="*/ 2147483646 h 1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8" h="124">
                  <a:moveTo>
                    <a:pt x="26" y="124"/>
                  </a:moveTo>
                  <a:lnTo>
                    <a:pt x="36" y="112"/>
                  </a:lnTo>
                  <a:lnTo>
                    <a:pt x="30" y="102"/>
                  </a:lnTo>
                  <a:lnTo>
                    <a:pt x="0" y="88"/>
                  </a:lnTo>
                  <a:lnTo>
                    <a:pt x="2" y="68"/>
                  </a:lnTo>
                  <a:lnTo>
                    <a:pt x="22" y="64"/>
                  </a:lnTo>
                  <a:lnTo>
                    <a:pt x="56" y="48"/>
                  </a:lnTo>
                  <a:lnTo>
                    <a:pt x="68" y="44"/>
                  </a:lnTo>
                  <a:lnTo>
                    <a:pt x="78" y="8"/>
                  </a:lnTo>
                  <a:lnTo>
                    <a:pt x="88" y="0"/>
                  </a:lnTo>
                  <a:lnTo>
                    <a:pt x="102" y="0"/>
                  </a:lnTo>
                  <a:lnTo>
                    <a:pt x="118" y="106"/>
                  </a:lnTo>
                  <a:lnTo>
                    <a:pt x="114" y="112"/>
                  </a:lnTo>
                  <a:lnTo>
                    <a:pt x="72" y="116"/>
                  </a:lnTo>
                  <a:lnTo>
                    <a:pt x="70" y="124"/>
                  </a:lnTo>
                  <a:lnTo>
                    <a:pt x="66" y="124"/>
                  </a:lnTo>
                  <a:lnTo>
                    <a:pt x="62" y="118"/>
                  </a:lnTo>
                  <a:lnTo>
                    <a:pt x="26" y="1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 name="Freeform 67"/>
            <p:cNvSpPr>
              <a:spLocks/>
            </p:cNvSpPr>
            <p:nvPr/>
          </p:nvSpPr>
          <p:spPr bwMode="auto">
            <a:xfrm rot="560193">
              <a:off x="901700" y="5508625"/>
              <a:ext cx="534988" cy="361950"/>
            </a:xfrm>
            <a:custGeom>
              <a:avLst/>
              <a:gdLst>
                <a:gd name="T0" fmla="*/ 2147483646 w 126"/>
                <a:gd name="T1" fmla="*/ 2147483646 h 90"/>
                <a:gd name="T2" fmla="*/ 2147483646 w 126"/>
                <a:gd name="T3" fmla="*/ 2147483646 h 90"/>
                <a:gd name="T4" fmla="*/ 2147483646 w 126"/>
                <a:gd name="T5" fmla="*/ 2147483646 h 90"/>
                <a:gd name="T6" fmla="*/ 2147483646 w 126"/>
                <a:gd name="T7" fmla="*/ 2147483646 h 90"/>
                <a:gd name="T8" fmla="*/ 2147483646 w 126"/>
                <a:gd name="T9" fmla="*/ 2147483646 h 90"/>
                <a:gd name="T10" fmla="*/ 0 w 126"/>
                <a:gd name="T11" fmla="*/ 2147483646 h 90"/>
                <a:gd name="T12" fmla="*/ 2147483646 w 126"/>
                <a:gd name="T13" fmla="*/ 2147483646 h 90"/>
                <a:gd name="T14" fmla="*/ 2147483646 w 126"/>
                <a:gd name="T15" fmla="*/ 2147483646 h 90"/>
                <a:gd name="T16" fmla="*/ 2147483646 w 126"/>
                <a:gd name="T17" fmla="*/ 0 h 90"/>
                <a:gd name="T18" fmla="*/ 2147483646 w 126"/>
                <a:gd name="T19" fmla="*/ 2147483646 h 90"/>
                <a:gd name="T20" fmla="*/ 2147483646 w 126"/>
                <a:gd name="T21" fmla="*/ 2147483646 h 90"/>
                <a:gd name="T22" fmla="*/ 2147483646 w 126"/>
                <a:gd name="T23" fmla="*/ 2147483646 h 90"/>
                <a:gd name="T24" fmla="*/ 2147483646 w 126"/>
                <a:gd name="T25" fmla="*/ 2147483646 h 90"/>
                <a:gd name="T26" fmla="*/ 2147483646 w 126"/>
                <a:gd name="T27" fmla="*/ 2147483646 h 90"/>
                <a:gd name="T28" fmla="*/ 2147483646 w 126"/>
                <a:gd name="T29" fmla="*/ 2147483646 h 90"/>
                <a:gd name="T30" fmla="*/ 2147483646 w 126"/>
                <a:gd name="T31" fmla="*/ 2147483646 h 9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6" h="90">
                  <a:moveTo>
                    <a:pt x="38" y="90"/>
                  </a:moveTo>
                  <a:lnTo>
                    <a:pt x="36" y="78"/>
                  </a:lnTo>
                  <a:lnTo>
                    <a:pt x="30" y="60"/>
                  </a:lnTo>
                  <a:lnTo>
                    <a:pt x="30" y="46"/>
                  </a:lnTo>
                  <a:lnTo>
                    <a:pt x="8" y="30"/>
                  </a:lnTo>
                  <a:lnTo>
                    <a:pt x="0" y="10"/>
                  </a:lnTo>
                  <a:lnTo>
                    <a:pt x="46" y="4"/>
                  </a:lnTo>
                  <a:lnTo>
                    <a:pt x="48" y="10"/>
                  </a:lnTo>
                  <a:lnTo>
                    <a:pt x="118" y="0"/>
                  </a:lnTo>
                  <a:lnTo>
                    <a:pt x="126" y="10"/>
                  </a:lnTo>
                  <a:lnTo>
                    <a:pt x="124" y="22"/>
                  </a:lnTo>
                  <a:lnTo>
                    <a:pt x="114" y="30"/>
                  </a:lnTo>
                  <a:lnTo>
                    <a:pt x="104" y="66"/>
                  </a:lnTo>
                  <a:lnTo>
                    <a:pt x="92" y="70"/>
                  </a:lnTo>
                  <a:lnTo>
                    <a:pt x="58" y="86"/>
                  </a:lnTo>
                  <a:lnTo>
                    <a:pt x="38" y="9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2" name="Freeform 68"/>
            <p:cNvSpPr>
              <a:spLocks/>
            </p:cNvSpPr>
            <p:nvPr/>
          </p:nvSpPr>
          <p:spPr bwMode="auto">
            <a:xfrm rot="560193">
              <a:off x="735013" y="5064125"/>
              <a:ext cx="730250" cy="468313"/>
            </a:xfrm>
            <a:custGeom>
              <a:avLst/>
              <a:gdLst>
                <a:gd name="T0" fmla="*/ 0 w 172"/>
                <a:gd name="T1" fmla="*/ 2147483646 h 116"/>
                <a:gd name="T2" fmla="*/ 2147483646 w 172"/>
                <a:gd name="T3" fmla="*/ 2147483646 h 116"/>
                <a:gd name="T4" fmla="*/ 2147483646 w 172"/>
                <a:gd name="T5" fmla="*/ 2147483646 h 116"/>
                <a:gd name="T6" fmla="*/ 2147483646 w 172"/>
                <a:gd name="T7" fmla="*/ 2147483646 h 116"/>
                <a:gd name="T8" fmla="*/ 2147483646 w 172"/>
                <a:gd name="T9" fmla="*/ 2147483646 h 116"/>
                <a:gd name="T10" fmla="*/ 2147483646 w 172"/>
                <a:gd name="T11" fmla="*/ 2147483646 h 116"/>
                <a:gd name="T12" fmla="*/ 2147483646 w 172"/>
                <a:gd name="T13" fmla="*/ 2147483646 h 116"/>
                <a:gd name="T14" fmla="*/ 2147483646 w 172"/>
                <a:gd name="T15" fmla="*/ 2147483646 h 116"/>
                <a:gd name="T16" fmla="*/ 2147483646 w 172"/>
                <a:gd name="T17" fmla="*/ 2147483646 h 116"/>
                <a:gd name="T18" fmla="*/ 2147483646 w 172"/>
                <a:gd name="T19" fmla="*/ 2147483646 h 116"/>
                <a:gd name="T20" fmla="*/ 2147483646 w 172"/>
                <a:gd name="T21" fmla="*/ 2147483646 h 116"/>
                <a:gd name="T22" fmla="*/ 2147483646 w 172"/>
                <a:gd name="T23" fmla="*/ 0 h 116"/>
                <a:gd name="T24" fmla="*/ 2147483646 w 172"/>
                <a:gd name="T25" fmla="*/ 2147483646 h 116"/>
                <a:gd name="T26" fmla="*/ 0 w 172"/>
                <a:gd name="T27" fmla="*/ 2147483646 h 1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2" h="116">
                  <a:moveTo>
                    <a:pt x="0" y="22"/>
                  </a:moveTo>
                  <a:lnTo>
                    <a:pt x="22" y="64"/>
                  </a:lnTo>
                  <a:lnTo>
                    <a:pt x="40" y="108"/>
                  </a:lnTo>
                  <a:lnTo>
                    <a:pt x="54" y="116"/>
                  </a:lnTo>
                  <a:lnTo>
                    <a:pt x="100" y="110"/>
                  </a:lnTo>
                  <a:lnTo>
                    <a:pt x="102" y="116"/>
                  </a:lnTo>
                  <a:lnTo>
                    <a:pt x="172" y="106"/>
                  </a:lnTo>
                  <a:lnTo>
                    <a:pt x="166" y="68"/>
                  </a:lnTo>
                  <a:lnTo>
                    <a:pt x="158" y="56"/>
                  </a:lnTo>
                  <a:lnTo>
                    <a:pt x="166" y="54"/>
                  </a:lnTo>
                  <a:lnTo>
                    <a:pt x="156" y="4"/>
                  </a:lnTo>
                  <a:lnTo>
                    <a:pt x="140" y="0"/>
                  </a:lnTo>
                  <a:lnTo>
                    <a:pt x="104" y="4"/>
                  </a:lnTo>
                  <a:lnTo>
                    <a:pt x="0" y="2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3" name="Freeform 69"/>
            <p:cNvSpPr>
              <a:spLocks/>
            </p:cNvSpPr>
            <p:nvPr/>
          </p:nvSpPr>
          <p:spPr bwMode="auto">
            <a:xfrm rot="560193">
              <a:off x="657225" y="4525963"/>
              <a:ext cx="595313" cy="596900"/>
            </a:xfrm>
            <a:custGeom>
              <a:avLst/>
              <a:gdLst>
                <a:gd name="T0" fmla="*/ 2147483646 w 140"/>
                <a:gd name="T1" fmla="*/ 2147483646 h 148"/>
                <a:gd name="T2" fmla="*/ 2147483646 w 140"/>
                <a:gd name="T3" fmla="*/ 2147483646 h 148"/>
                <a:gd name="T4" fmla="*/ 0 w 140"/>
                <a:gd name="T5" fmla="*/ 2147483646 h 148"/>
                <a:gd name="T6" fmla="*/ 2147483646 w 140"/>
                <a:gd name="T7" fmla="*/ 2147483646 h 148"/>
                <a:gd name="T8" fmla="*/ 2147483646 w 140"/>
                <a:gd name="T9" fmla="*/ 2147483646 h 148"/>
                <a:gd name="T10" fmla="*/ 2147483646 w 140"/>
                <a:gd name="T11" fmla="*/ 2147483646 h 148"/>
                <a:gd name="T12" fmla="*/ 2147483646 w 140"/>
                <a:gd name="T13" fmla="*/ 2147483646 h 148"/>
                <a:gd name="T14" fmla="*/ 2147483646 w 140"/>
                <a:gd name="T15" fmla="*/ 0 h 148"/>
                <a:gd name="T16" fmla="*/ 2147483646 w 140"/>
                <a:gd name="T17" fmla="*/ 0 h 148"/>
                <a:gd name="T18" fmla="*/ 2147483646 w 140"/>
                <a:gd name="T19" fmla="*/ 2147483646 h 148"/>
                <a:gd name="T20" fmla="*/ 2147483646 w 140"/>
                <a:gd name="T21" fmla="*/ 2147483646 h 1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0" h="148">
                  <a:moveTo>
                    <a:pt x="36" y="148"/>
                  </a:moveTo>
                  <a:lnTo>
                    <a:pt x="28" y="134"/>
                  </a:lnTo>
                  <a:lnTo>
                    <a:pt x="0" y="54"/>
                  </a:lnTo>
                  <a:lnTo>
                    <a:pt x="38" y="38"/>
                  </a:lnTo>
                  <a:lnTo>
                    <a:pt x="36" y="26"/>
                  </a:lnTo>
                  <a:lnTo>
                    <a:pt x="46" y="30"/>
                  </a:lnTo>
                  <a:lnTo>
                    <a:pt x="78" y="16"/>
                  </a:lnTo>
                  <a:lnTo>
                    <a:pt x="92" y="0"/>
                  </a:lnTo>
                  <a:lnTo>
                    <a:pt x="116" y="0"/>
                  </a:lnTo>
                  <a:lnTo>
                    <a:pt x="140" y="130"/>
                  </a:lnTo>
                  <a:lnTo>
                    <a:pt x="36" y="14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4" name="Freeform 70"/>
            <p:cNvSpPr>
              <a:spLocks/>
            </p:cNvSpPr>
            <p:nvPr/>
          </p:nvSpPr>
          <p:spPr bwMode="auto">
            <a:xfrm rot="560193">
              <a:off x="1155700" y="4524375"/>
              <a:ext cx="568325" cy="604838"/>
            </a:xfrm>
            <a:custGeom>
              <a:avLst/>
              <a:gdLst>
                <a:gd name="T0" fmla="*/ 0 w 134"/>
                <a:gd name="T1" fmla="*/ 2147483646 h 150"/>
                <a:gd name="T2" fmla="*/ 2147483646 w 134"/>
                <a:gd name="T3" fmla="*/ 0 h 150"/>
                <a:gd name="T4" fmla="*/ 2147483646 w 134"/>
                <a:gd name="T5" fmla="*/ 2147483646 h 150"/>
                <a:gd name="T6" fmla="*/ 2147483646 w 134"/>
                <a:gd name="T7" fmla="*/ 2147483646 h 150"/>
                <a:gd name="T8" fmla="*/ 2147483646 w 134"/>
                <a:gd name="T9" fmla="*/ 2147483646 h 150"/>
                <a:gd name="T10" fmla="*/ 2147483646 w 134"/>
                <a:gd name="T11" fmla="*/ 2147483646 h 150"/>
                <a:gd name="T12" fmla="*/ 2147483646 w 134"/>
                <a:gd name="T13" fmla="*/ 2147483646 h 150"/>
                <a:gd name="T14" fmla="*/ 2147483646 w 134"/>
                <a:gd name="T15" fmla="*/ 2147483646 h 150"/>
                <a:gd name="T16" fmla="*/ 2147483646 w 134"/>
                <a:gd name="T17" fmla="*/ 2147483646 h 150"/>
                <a:gd name="T18" fmla="*/ 2147483646 w 134"/>
                <a:gd name="T19" fmla="*/ 2147483646 h 150"/>
                <a:gd name="T20" fmla="*/ 2147483646 w 134"/>
                <a:gd name="T21" fmla="*/ 2147483646 h 150"/>
                <a:gd name="T22" fmla="*/ 2147483646 w 134"/>
                <a:gd name="T23" fmla="*/ 2147483646 h 150"/>
                <a:gd name="T24" fmla="*/ 0 w 134"/>
                <a:gd name="T25" fmla="*/ 2147483646 h 1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4" h="150">
                  <a:moveTo>
                    <a:pt x="0" y="20"/>
                  </a:moveTo>
                  <a:lnTo>
                    <a:pt x="112" y="0"/>
                  </a:lnTo>
                  <a:lnTo>
                    <a:pt x="120" y="18"/>
                  </a:lnTo>
                  <a:lnTo>
                    <a:pt x="114" y="62"/>
                  </a:lnTo>
                  <a:lnTo>
                    <a:pt x="116" y="96"/>
                  </a:lnTo>
                  <a:lnTo>
                    <a:pt x="118" y="104"/>
                  </a:lnTo>
                  <a:lnTo>
                    <a:pt x="124" y="106"/>
                  </a:lnTo>
                  <a:lnTo>
                    <a:pt x="134" y="126"/>
                  </a:lnTo>
                  <a:lnTo>
                    <a:pt x="114" y="144"/>
                  </a:lnTo>
                  <a:lnTo>
                    <a:pt x="76" y="150"/>
                  </a:lnTo>
                  <a:lnTo>
                    <a:pt x="60" y="146"/>
                  </a:lnTo>
                  <a:lnTo>
                    <a:pt x="24" y="150"/>
                  </a:lnTo>
                  <a:lnTo>
                    <a:pt x="0" y="2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5" name="Freeform 71"/>
            <p:cNvSpPr>
              <a:spLocks/>
            </p:cNvSpPr>
            <p:nvPr/>
          </p:nvSpPr>
          <p:spPr bwMode="auto">
            <a:xfrm rot="560193">
              <a:off x="947738" y="2682875"/>
              <a:ext cx="558800" cy="549275"/>
            </a:xfrm>
            <a:custGeom>
              <a:avLst/>
              <a:gdLst>
                <a:gd name="T0" fmla="*/ 2147483646 w 132"/>
                <a:gd name="T1" fmla="*/ 2147483646 h 136"/>
                <a:gd name="T2" fmla="*/ 2147483646 w 132"/>
                <a:gd name="T3" fmla="*/ 2147483646 h 136"/>
                <a:gd name="T4" fmla="*/ 2147483646 w 132"/>
                <a:gd name="T5" fmla="*/ 2147483646 h 136"/>
                <a:gd name="T6" fmla="*/ 2147483646 w 132"/>
                <a:gd name="T7" fmla="*/ 0 h 136"/>
                <a:gd name="T8" fmla="*/ 2147483646 w 132"/>
                <a:gd name="T9" fmla="*/ 2147483646 h 136"/>
                <a:gd name="T10" fmla="*/ 2147483646 w 132"/>
                <a:gd name="T11" fmla="*/ 2147483646 h 136"/>
                <a:gd name="T12" fmla="*/ 2147483646 w 132"/>
                <a:gd name="T13" fmla="*/ 2147483646 h 136"/>
                <a:gd name="T14" fmla="*/ 2147483646 w 132"/>
                <a:gd name="T15" fmla="*/ 2147483646 h 136"/>
                <a:gd name="T16" fmla="*/ 0 w 132"/>
                <a:gd name="T17" fmla="*/ 2147483646 h 136"/>
                <a:gd name="T18" fmla="*/ 2147483646 w 132"/>
                <a:gd name="T19" fmla="*/ 2147483646 h 136"/>
                <a:gd name="T20" fmla="*/ 0 w 132"/>
                <a:gd name="T21" fmla="*/ 2147483646 h 136"/>
                <a:gd name="T22" fmla="*/ 2147483646 w 132"/>
                <a:gd name="T23" fmla="*/ 2147483646 h 136"/>
                <a:gd name="T24" fmla="*/ 2147483646 w 132"/>
                <a:gd name="T25" fmla="*/ 2147483646 h 1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2" h="136">
                  <a:moveTo>
                    <a:pt x="4" y="24"/>
                  </a:moveTo>
                  <a:lnTo>
                    <a:pt x="88" y="8"/>
                  </a:lnTo>
                  <a:lnTo>
                    <a:pt x="92" y="2"/>
                  </a:lnTo>
                  <a:lnTo>
                    <a:pt x="112" y="0"/>
                  </a:lnTo>
                  <a:lnTo>
                    <a:pt x="132" y="118"/>
                  </a:lnTo>
                  <a:lnTo>
                    <a:pt x="106" y="124"/>
                  </a:lnTo>
                  <a:lnTo>
                    <a:pt x="48" y="136"/>
                  </a:lnTo>
                  <a:lnTo>
                    <a:pt x="8" y="136"/>
                  </a:lnTo>
                  <a:lnTo>
                    <a:pt x="0" y="92"/>
                  </a:lnTo>
                  <a:lnTo>
                    <a:pt x="10" y="88"/>
                  </a:lnTo>
                  <a:lnTo>
                    <a:pt x="0" y="36"/>
                  </a:lnTo>
                  <a:lnTo>
                    <a:pt x="8" y="36"/>
                  </a:lnTo>
                  <a:lnTo>
                    <a:pt x="4" y="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6" name="Freeform 72"/>
            <p:cNvSpPr>
              <a:spLocks/>
            </p:cNvSpPr>
            <p:nvPr/>
          </p:nvSpPr>
          <p:spPr bwMode="auto">
            <a:xfrm rot="560193">
              <a:off x="1878013" y="2417763"/>
              <a:ext cx="560387" cy="428625"/>
            </a:xfrm>
            <a:custGeom>
              <a:avLst/>
              <a:gdLst>
                <a:gd name="T0" fmla="*/ 0 w 132"/>
                <a:gd name="T1" fmla="*/ 2147483646 h 106"/>
                <a:gd name="T2" fmla="*/ 2147483646 w 132"/>
                <a:gd name="T3" fmla="*/ 2147483646 h 106"/>
                <a:gd name="T4" fmla="*/ 2147483646 w 132"/>
                <a:gd name="T5" fmla="*/ 2147483646 h 106"/>
                <a:gd name="T6" fmla="*/ 2147483646 w 132"/>
                <a:gd name="T7" fmla="*/ 0 h 106"/>
                <a:gd name="T8" fmla="*/ 2147483646 w 132"/>
                <a:gd name="T9" fmla="*/ 2147483646 h 106"/>
                <a:gd name="T10" fmla="*/ 2147483646 w 132"/>
                <a:gd name="T11" fmla="*/ 2147483646 h 106"/>
                <a:gd name="T12" fmla="*/ 2147483646 w 132"/>
                <a:gd name="T13" fmla="*/ 2147483646 h 106"/>
                <a:gd name="T14" fmla="*/ 2147483646 w 132"/>
                <a:gd name="T15" fmla="*/ 2147483646 h 106"/>
                <a:gd name="T16" fmla="*/ 2147483646 w 132"/>
                <a:gd name="T17" fmla="*/ 2147483646 h 106"/>
                <a:gd name="T18" fmla="*/ 2147483646 w 132"/>
                <a:gd name="T19" fmla="*/ 2147483646 h 106"/>
                <a:gd name="T20" fmla="*/ 2147483646 w 132"/>
                <a:gd name="T21" fmla="*/ 2147483646 h 106"/>
                <a:gd name="T22" fmla="*/ 2147483646 w 132"/>
                <a:gd name="T23" fmla="*/ 2147483646 h 106"/>
                <a:gd name="T24" fmla="*/ 0 w 132"/>
                <a:gd name="T25" fmla="*/ 2147483646 h 1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2" h="106">
                  <a:moveTo>
                    <a:pt x="0" y="28"/>
                  </a:moveTo>
                  <a:lnTo>
                    <a:pt x="12" y="18"/>
                  </a:lnTo>
                  <a:lnTo>
                    <a:pt x="24" y="24"/>
                  </a:lnTo>
                  <a:lnTo>
                    <a:pt x="44" y="0"/>
                  </a:lnTo>
                  <a:lnTo>
                    <a:pt x="50" y="26"/>
                  </a:lnTo>
                  <a:lnTo>
                    <a:pt x="80" y="58"/>
                  </a:lnTo>
                  <a:lnTo>
                    <a:pt x="124" y="60"/>
                  </a:lnTo>
                  <a:lnTo>
                    <a:pt x="132" y="90"/>
                  </a:lnTo>
                  <a:lnTo>
                    <a:pt x="40" y="106"/>
                  </a:lnTo>
                  <a:lnTo>
                    <a:pt x="36" y="88"/>
                  </a:lnTo>
                  <a:lnTo>
                    <a:pt x="26" y="58"/>
                  </a:lnTo>
                  <a:lnTo>
                    <a:pt x="16" y="58"/>
                  </a:lnTo>
                  <a:lnTo>
                    <a:pt x="0" y="2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 name="Freeform 73"/>
            <p:cNvSpPr>
              <a:spLocks/>
            </p:cNvSpPr>
            <p:nvPr/>
          </p:nvSpPr>
          <p:spPr bwMode="auto">
            <a:xfrm rot="560193">
              <a:off x="1984375" y="2794000"/>
              <a:ext cx="433388" cy="458788"/>
            </a:xfrm>
            <a:custGeom>
              <a:avLst/>
              <a:gdLst>
                <a:gd name="T0" fmla="*/ 0 w 102"/>
                <a:gd name="T1" fmla="*/ 2147483646 h 114"/>
                <a:gd name="T2" fmla="*/ 2147483646 w 102"/>
                <a:gd name="T3" fmla="*/ 0 h 114"/>
                <a:gd name="T4" fmla="*/ 2147483646 w 102"/>
                <a:gd name="T5" fmla="*/ 2147483646 h 114"/>
                <a:gd name="T6" fmla="*/ 2147483646 w 102"/>
                <a:gd name="T7" fmla="*/ 2147483646 h 114"/>
                <a:gd name="T8" fmla="*/ 2147483646 w 102"/>
                <a:gd name="T9" fmla="*/ 2147483646 h 114"/>
                <a:gd name="T10" fmla="*/ 2147483646 w 102"/>
                <a:gd name="T11" fmla="*/ 2147483646 h 114"/>
                <a:gd name="T12" fmla="*/ 2147483646 w 102"/>
                <a:gd name="T13" fmla="*/ 2147483646 h 114"/>
                <a:gd name="T14" fmla="*/ 2147483646 w 102"/>
                <a:gd name="T15" fmla="*/ 2147483646 h 114"/>
                <a:gd name="T16" fmla="*/ 2147483646 w 102"/>
                <a:gd name="T17" fmla="*/ 2147483646 h 114"/>
                <a:gd name="T18" fmla="*/ 2147483646 w 102"/>
                <a:gd name="T19" fmla="*/ 2147483646 h 114"/>
                <a:gd name="T20" fmla="*/ 2147483646 w 102"/>
                <a:gd name="T21" fmla="*/ 2147483646 h 114"/>
                <a:gd name="T22" fmla="*/ 0 w 102"/>
                <a:gd name="T23" fmla="*/ 2147483646 h 1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2" h="114">
                  <a:moveTo>
                    <a:pt x="0" y="16"/>
                  </a:moveTo>
                  <a:lnTo>
                    <a:pt x="92" y="0"/>
                  </a:lnTo>
                  <a:lnTo>
                    <a:pt x="94" y="12"/>
                  </a:lnTo>
                  <a:lnTo>
                    <a:pt x="102" y="14"/>
                  </a:lnTo>
                  <a:lnTo>
                    <a:pt x="102" y="26"/>
                  </a:lnTo>
                  <a:lnTo>
                    <a:pt x="72" y="62"/>
                  </a:lnTo>
                  <a:lnTo>
                    <a:pt x="68" y="74"/>
                  </a:lnTo>
                  <a:lnTo>
                    <a:pt x="62" y="114"/>
                  </a:lnTo>
                  <a:lnTo>
                    <a:pt x="30" y="102"/>
                  </a:lnTo>
                  <a:lnTo>
                    <a:pt x="14" y="104"/>
                  </a:lnTo>
                  <a:lnTo>
                    <a:pt x="6" y="72"/>
                  </a:lnTo>
                  <a:lnTo>
                    <a:pt x="0" y="1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8" name="Freeform 74"/>
            <p:cNvSpPr>
              <a:spLocks/>
            </p:cNvSpPr>
            <p:nvPr/>
          </p:nvSpPr>
          <p:spPr bwMode="auto">
            <a:xfrm rot="560193">
              <a:off x="1425575" y="2706688"/>
              <a:ext cx="585788" cy="547687"/>
            </a:xfrm>
            <a:custGeom>
              <a:avLst/>
              <a:gdLst>
                <a:gd name="T0" fmla="*/ 0 w 138"/>
                <a:gd name="T1" fmla="*/ 2147483646 h 136"/>
                <a:gd name="T2" fmla="*/ 2147483646 w 138"/>
                <a:gd name="T3" fmla="*/ 2147483646 h 136"/>
                <a:gd name="T4" fmla="*/ 2147483646 w 138"/>
                <a:gd name="T5" fmla="*/ 2147483646 h 136"/>
                <a:gd name="T6" fmla="*/ 2147483646 w 138"/>
                <a:gd name="T7" fmla="*/ 0 h 136"/>
                <a:gd name="T8" fmla="*/ 2147483646 w 138"/>
                <a:gd name="T9" fmla="*/ 2147483646 h 136"/>
                <a:gd name="T10" fmla="*/ 2147483646 w 138"/>
                <a:gd name="T11" fmla="*/ 2147483646 h 136"/>
                <a:gd name="T12" fmla="*/ 2147483646 w 138"/>
                <a:gd name="T13" fmla="*/ 2147483646 h 136"/>
                <a:gd name="T14" fmla="*/ 2147483646 w 138"/>
                <a:gd name="T15" fmla="*/ 2147483646 h 136"/>
                <a:gd name="T16" fmla="*/ 2147483646 w 138"/>
                <a:gd name="T17" fmla="*/ 2147483646 h 136"/>
                <a:gd name="T18" fmla="*/ 2147483646 w 138"/>
                <a:gd name="T19" fmla="*/ 2147483646 h 136"/>
                <a:gd name="T20" fmla="*/ 2147483646 w 138"/>
                <a:gd name="T21" fmla="*/ 2147483646 h 136"/>
                <a:gd name="T22" fmla="*/ 2147483646 w 138"/>
                <a:gd name="T23" fmla="*/ 2147483646 h 136"/>
                <a:gd name="T24" fmla="*/ 0 w 138"/>
                <a:gd name="T25" fmla="*/ 2147483646 h 1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8" h="136">
                  <a:moveTo>
                    <a:pt x="0" y="14"/>
                  </a:moveTo>
                  <a:lnTo>
                    <a:pt x="24" y="10"/>
                  </a:lnTo>
                  <a:lnTo>
                    <a:pt x="28" y="14"/>
                  </a:lnTo>
                  <a:lnTo>
                    <a:pt x="128" y="0"/>
                  </a:lnTo>
                  <a:lnTo>
                    <a:pt x="132" y="18"/>
                  </a:lnTo>
                  <a:lnTo>
                    <a:pt x="138" y="74"/>
                  </a:lnTo>
                  <a:lnTo>
                    <a:pt x="122" y="78"/>
                  </a:lnTo>
                  <a:lnTo>
                    <a:pt x="94" y="114"/>
                  </a:lnTo>
                  <a:lnTo>
                    <a:pt x="92" y="126"/>
                  </a:lnTo>
                  <a:lnTo>
                    <a:pt x="50" y="136"/>
                  </a:lnTo>
                  <a:lnTo>
                    <a:pt x="46" y="130"/>
                  </a:lnTo>
                  <a:lnTo>
                    <a:pt x="20" y="132"/>
                  </a:lnTo>
                  <a:lnTo>
                    <a:pt x="0" y="1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9" name="Freeform 75"/>
            <p:cNvSpPr>
              <a:spLocks/>
            </p:cNvSpPr>
            <p:nvPr/>
          </p:nvSpPr>
          <p:spPr bwMode="auto">
            <a:xfrm rot="560193">
              <a:off x="2303463" y="2533650"/>
              <a:ext cx="593725" cy="677863"/>
            </a:xfrm>
            <a:custGeom>
              <a:avLst/>
              <a:gdLst>
                <a:gd name="T0" fmla="*/ 2147483646 w 140"/>
                <a:gd name="T1" fmla="*/ 2147483646 h 168"/>
                <a:gd name="T2" fmla="*/ 2147483646 w 140"/>
                <a:gd name="T3" fmla="*/ 2147483646 h 168"/>
                <a:gd name="T4" fmla="*/ 2147483646 w 140"/>
                <a:gd name="T5" fmla="*/ 2147483646 h 168"/>
                <a:gd name="T6" fmla="*/ 2147483646 w 140"/>
                <a:gd name="T7" fmla="*/ 2147483646 h 168"/>
                <a:gd name="T8" fmla="*/ 2147483646 w 140"/>
                <a:gd name="T9" fmla="*/ 0 h 168"/>
                <a:gd name="T10" fmla="*/ 2147483646 w 140"/>
                <a:gd name="T11" fmla="*/ 2147483646 h 168"/>
                <a:gd name="T12" fmla="*/ 2147483646 w 140"/>
                <a:gd name="T13" fmla="*/ 2147483646 h 168"/>
                <a:gd name="T14" fmla="*/ 2147483646 w 140"/>
                <a:gd name="T15" fmla="*/ 2147483646 h 168"/>
                <a:gd name="T16" fmla="*/ 2147483646 w 140"/>
                <a:gd name="T17" fmla="*/ 2147483646 h 168"/>
                <a:gd name="T18" fmla="*/ 2147483646 w 140"/>
                <a:gd name="T19" fmla="*/ 2147483646 h 168"/>
                <a:gd name="T20" fmla="*/ 2147483646 w 140"/>
                <a:gd name="T21" fmla="*/ 2147483646 h 168"/>
                <a:gd name="T22" fmla="*/ 0 w 140"/>
                <a:gd name="T23" fmla="*/ 2147483646 h 168"/>
                <a:gd name="T24" fmla="*/ 2147483646 w 140"/>
                <a:gd name="T25" fmla="*/ 2147483646 h 168"/>
                <a:gd name="T26" fmla="*/ 2147483646 w 140"/>
                <a:gd name="T27" fmla="*/ 2147483646 h 168"/>
                <a:gd name="T28" fmla="*/ 2147483646 w 140"/>
                <a:gd name="T29" fmla="*/ 2147483646 h 168"/>
                <a:gd name="T30" fmla="*/ 2147483646 w 140"/>
                <a:gd name="T31" fmla="*/ 2147483646 h 168"/>
                <a:gd name="T32" fmla="*/ 2147483646 w 140"/>
                <a:gd name="T33" fmla="*/ 2147483646 h 168"/>
                <a:gd name="T34" fmla="*/ 2147483646 w 140"/>
                <a:gd name="T35" fmla="*/ 2147483646 h 168"/>
                <a:gd name="T36" fmla="*/ 2147483646 w 140"/>
                <a:gd name="T37" fmla="*/ 2147483646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40" h="168">
                  <a:moveTo>
                    <a:pt x="16" y="50"/>
                  </a:moveTo>
                  <a:lnTo>
                    <a:pt x="28" y="28"/>
                  </a:lnTo>
                  <a:lnTo>
                    <a:pt x="40" y="28"/>
                  </a:lnTo>
                  <a:lnTo>
                    <a:pt x="58" y="10"/>
                  </a:lnTo>
                  <a:lnTo>
                    <a:pt x="110" y="0"/>
                  </a:lnTo>
                  <a:lnTo>
                    <a:pt x="138" y="24"/>
                  </a:lnTo>
                  <a:lnTo>
                    <a:pt x="116" y="48"/>
                  </a:lnTo>
                  <a:lnTo>
                    <a:pt x="140" y="82"/>
                  </a:lnTo>
                  <a:lnTo>
                    <a:pt x="126" y="104"/>
                  </a:lnTo>
                  <a:lnTo>
                    <a:pt x="82" y="148"/>
                  </a:lnTo>
                  <a:lnTo>
                    <a:pt x="72" y="168"/>
                  </a:lnTo>
                  <a:lnTo>
                    <a:pt x="0" y="154"/>
                  </a:lnTo>
                  <a:lnTo>
                    <a:pt x="4" y="138"/>
                  </a:lnTo>
                  <a:lnTo>
                    <a:pt x="34" y="106"/>
                  </a:lnTo>
                  <a:lnTo>
                    <a:pt x="34" y="94"/>
                  </a:lnTo>
                  <a:lnTo>
                    <a:pt x="26" y="92"/>
                  </a:lnTo>
                  <a:lnTo>
                    <a:pt x="24" y="80"/>
                  </a:lnTo>
                  <a:lnTo>
                    <a:pt x="18" y="62"/>
                  </a:lnTo>
                  <a:lnTo>
                    <a:pt x="16" y="5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0" name="Freeform 76"/>
            <p:cNvSpPr>
              <a:spLocks/>
            </p:cNvSpPr>
            <p:nvPr/>
          </p:nvSpPr>
          <p:spPr bwMode="auto">
            <a:xfrm rot="560193">
              <a:off x="1317625" y="3197225"/>
              <a:ext cx="509588" cy="557213"/>
            </a:xfrm>
            <a:custGeom>
              <a:avLst/>
              <a:gdLst>
                <a:gd name="T0" fmla="*/ 0 w 120"/>
                <a:gd name="T1" fmla="*/ 2147483646 h 138"/>
                <a:gd name="T2" fmla="*/ 2147483646 w 120"/>
                <a:gd name="T3" fmla="*/ 2147483646 h 138"/>
                <a:gd name="T4" fmla="*/ 2147483646 w 120"/>
                <a:gd name="T5" fmla="*/ 2147483646 h 138"/>
                <a:gd name="T6" fmla="*/ 2147483646 w 120"/>
                <a:gd name="T7" fmla="*/ 2147483646 h 138"/>
                <a:gd name="T8" fmla="*/ 2147483646 w 120"/>
                <a:gd name="T9" fmla="*/ 0 h 138"/>
                <a:gd name="T10" fmla="*/ 2147483646 w 120"/>
                <a:gd name="T11" fmla="*/ 2147483646 h 138"/>
                <a:gd name="T12" fmla="*/ 2147483646 w 120"/>
                <a:gd name="T13" fmla="*/ 2147483646 h 138"/>
                <a:gd name="T14" fmla="*/ 2147483646 w 120"/>
                <a:gd name="T15" fmla="*/ 2147483646 h 138"/>
                <a:gd name="T16" fmla="*/ 2147483646 w 120"/>
                <a:gd name="T17" fmla="*/ 2147483646 h 138"/>
                <a:gd name="T18" fmla="*/ 2147483646 w 120"/>
                <a:gd name="T19" fmla="*/ 2147483646 h 138"/>
                <a:gd name="T20" fmla="*/ 2147483646 w 120"/>
                <a:gd name="T21" fmla="*/ 2147483646 h 138"/>
                <a:gd name="T22" fmla="*/ 2147483646 w 120"/>
                <a:gd name="T23" fmla="*/ 2147483646 h 138"/>
                <a:gd name="T24" fmla="*/ 2147483646 w 120"/>
                <a:gd name="T25" fmla="*/ 2147483646 h 138"/>
                <a:gd name="T26" fmla="*/ 2147483646 w 120"/>
                <a:gd name="T27" fmla="*/ 2147483646 h 138"/>
                <a:gd name="T28" fmla="*/ 2147483646 w 120"/>
                <a:gd name="T29" fmla="*/ 2147483646 h 138"/>
                <a:gd name="T30" fmla="*/ 0 w 120"/>
                <a:gd name="T31" fmla="*/ 2147483646 h 1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0" h="138">
                  <a:moveTo>
                    <a:pt x="0" y="12"/>
                  </a:moveTo>
                  <a:lnTo>
                    <a:pt x="26" y="6"/>
                  </a:lnTo>
                  <a:lnTo>
                    <a:pt x="52" y="4"/>
                  </a:lnTo>
                  <a:lnTo>
                    <a:pt x="56" y="10"/>
                  </a:lnTo>
                  <a:lnTo>
                    <a:pt x="98" y="0"/>
                  </a:lnTo>
                  <a:lnTo>
                    <a:pt x="102" y="12"/>
                  </a:lnTo>
                  <a:lnTo>
                    <a:pt x="120" y="44"/>
                  </a:lnTo>
                  <a:lnTo>
                    <a:pt x="100" y="68"/>
                  </a:lnTo>
                  <a:lnTo>
                    <a:pt x="102" y="88"/>
                  </a:lnTo>
                  <a:lnTo>
                    <a:pt x="82" y="116"/>
                  </a:lnTo>
                  <a:lnTo>
                    <a:pt x="72" y="138"/>
                  </a:lnTo>
                  <a:lnTo>
                    <a:pt x="54" y="114"/>
                  </a:lnTo>
                  <a:lnTo>
                    <a:pt x="24" y="120"/>
                  </a:lnTo>
                  <a:lnTo>
                    <a:pt x="16" y="68"/>
                  </a:lnTo>
                  <a:lnTo>
                    <a:pt x="8" y="64"/>
                  </a:lnTo>
                  <a:lnTo>
                    <a:pt x="0" y="1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 name="Freeform 77"/>
            <p:cNvSpPr>
              <a:spLocks/>
            </p:cNvSpPr>
            <p:nvPr/>
          </p:nvSpPr>
          <p:spPr bwMode="auto">
            <a:xfrm rot="560193">
              <a:off x="3327400" y="3276600"/>
              <a:ext cx="635000" cy="549275"/>
            </a:xfrm>
            <a:custGeom>
              <a:avLst/>
              <a:gdLst>
                <a:gd name="T0" fmla="*/ 2147483646 w 150"/>
                <a:gd name="T1" fmla="*/ 2147483646 h 136"/>
                <a:gd name="T2" fmla="*/ 2147483646 w 150"/>
                <a:gd name="T3" fmla="*/ 2147483646 h 136"/>
                <a:gd name="T4" fmla="*/ 2147483646 w 150"/>
                <a:gd name="T5" fmla="*/ 2147483646 h 136"/>
                <a:gd name="T6" fmla="*/ 2147483646 w 150"/>
                <a:gd name="T7" fmla="*/ 2147483646 h 136"/>
                <a:gd name="T8" fmla="*/ 2147483646 w 150"/>
                <a:gd name="T9" fmla="*/ 0 h 136"/>
                <a:gd name="T10" fmla="*/ 2147483646 w 150"/>
                <a:gd name="T11" fmla="*/ 2147483646 h 136"/>
                <a:gd name="T12" fmla="*/ 2147483646 w 150"/>
                <a:gd name="T13" fmla="*/ 2147483646 h 136"/>
                <a:gd name="T14" fmla="*/ 2147483646 w 150"/>
                <a:gd name="T15" fmla="*/ 2147483646 h 136"/>
                <a:gd name="T16" fmla="*/ 2147483646 w 150"/>
                <a:gd name="T17" fmla="*/ 2147483646 h 136"/>
                <a:gd name="T18" fmla="*/ 2147483646 w 150"/>
                <a:gd name="T19" fmla="*/ 2147483646 h 136"/>
                <a:gd name="T20" fmla="*/ 2147483646 w 150"/>
                <a:gd name="T21" fmla="*/ 2147483646 h 136"/>
                <a:gd name="T22" fmla="*/ 2147483646 w 150"/>
                <a:gd name="T23" fmla="*/ 2147483646 h 136"/>
                <a:gd name="T24" fmla="*/ 2147483646 w 150"/>
                <a:gd name="T25" fmla="*/ 2147483646 h 136"/>
                <a:gd name="T26" fmla="*/ 2147483646 w 150"/>
                <a:gd name="T27" fmla="*/ 2147483646 h 136"/>
                <a:gd name="T28" fmla="*/ 2147483646 w 150"/>
                <a:gd name="T29" fmla="*/ 2147483646 h 136"/>
                <a:gd name="T30" fmla="*/ 2147483646 w 150"/>
                <a:gd name="T31" fmla="*/ 2147483646 h 136"/>
                <a:gd name="T32" fmla="*/ 2147483646 w 150"/>
                <a:gd name="T33" fmla="*/ 2147483646 h 136"/>
                <a:gd name="T34" fmla="*/ 2147483646 w 150"/>
                <a:gd name="T35" fmla="*/ 2147483646 h 136"/>
                <a:gd name="T36" fmla="*/ 2147483646 w 150"/>
                <a:gd name="T37" fmla="*/ 2147483646 h 136"/>
                <a:gd name="T38" fmla="*/ 0 w 150"/>
                <a:gd name="T39" fmla="*/ 2147483646 h 136"/>
                <a:gd name="T40" fmla="*/ 2147483646 w 150"/>
                <a:gd name="T41" fmla="*/ 2147483646 h 1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0" h="136">
                  <a:moveTo>
                    <a:pt x="4" y="28"/>
                  </a:moveTo>
                  <a:lnTo>
                    <a:pt x="14" y="36"/>
                  </a:lnTo>
                  <a:lnTo>
                    <a:pt x="40" y="6"/>
                  </a:lnTo>
                  <a:lnTo>
                    <a:pt x="72" y="10"/>
                  </a:lnTo>
                  <a:lnTo>
                    <a:pt x="90" y="0"/>
                  </a:lnTo>
                  <a:lnTo>
                    <a:pt x="124" y="16"/>
                  </a:lnTo>
                  <a:lnTo>
                    <a:pt x="150" y="12"/>
                  </a:lnTo>
                  <a:lnTo>
                    <a:pt x="148" y="24"/>
                  </a:lnTo>
                  <a:lnTo>
                    <a:pt x="130" y="32"/>
                  </a:lnTo>
                  <a:lnTo>
                    <a:pt x="130" y="44"/>
                  </a:lnTo>
                  <a:lnTo>
                    <a:pt x="104" y="96"/>
                  </a:lnTo>
                  <a:lnTo>
                    <a:pt x="116" y="122"/>
                  </a:lnTo>
                  <a:lnTo>
                    <a:pt x="104" y="136"/>
                  </a:lnTo>
                  <a:lnTo>
                    <a:pt x="86" y="126"/>
                  </a:lnTo>
                  <a:lnTo>
                    <a:pt x="64" y="136"/>
                  </a:lnTo>
                  <a:lnTo>
                    <a:pt x="16" y="122"/>
                  </a:lnTo>
                  <a:lnTo>
                    <a:pt x="8" y="96"/>
                  </a:lnTo>
                  <a:lnTo>
                    <a:pt x="18" y="78"/>
                  </a:lnTo>
                  <a:lnTo>
                    <a:pt x="4" y="64"/>
                  </a:lnTo>
                  <a:lnTo>
                    <a:pt x="0" y="38"/>
                  </a:lnTo>
                  <a:lnTo>
                    <a:pt x="4" y="2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 name="Freeform 78"/>
            <p:cNvSpPr>
              <a:spLocks/>
            </p:cNvSpPr>
            <p:nvPr/>
          </p:nvSpPr>
          <p:spPr bwMode="auto">
            <a:xfrm rot="560193">
              <a:off x="3692525" y="3821113"/>
              <a:ext cx="474663" cy="436562"/>
            </a:xfrm>
            <a:custGeom>
              <a:avLst/>
              <a:gdLst>
                <a:gd name="T0" fmla="*/ 0 w 112"/>
                <a:gd name="T1" fmla="*/ 2147483646 h 108"/>
                <a:gd name="T2" fmla="*/ 2147483646 w 112"/>
                <a:gd name="T3" fmla="*/ 0 h 108"/>
                <a:gd name="T4" fmla="*/ 2147483646 w 112"/>
                <a:gd name="T5" fmla="*/ 2147483646 h 108"/>
                <a:gd name="T6" fmla="*/ 2147483646 w 112"/>
                <a:gd name="T7" fmla="*/ 2147483646 h 108"/>
                <a:gd name="T8" fmla="*/ 2147483646 w 112"/>
                <a:gd name="T9" fmla="*/ 2147483646 h 108"/>
                <a:gd name="T10" fmla="*/ 2147483646 w 112"/>
                <a:gd name="T11" fmla="*/ 2147483646 h 108"/>
                <a:gd name="T12" fmla="*/ 2147483646 w 112"/>
                <a:gd name="T13" fmla="*/ 2147483646 h 108"/>
                <a:gd name="T14" fmla="*/ 2147483646 w 112"/>
                <a:gd name="T15" fmla="*/ 2147483646 h 108"/>
                <a:gd name="T16" fmla="*/ 2147483646 w 112"/>
                <a:gd name="T17" fmla="*/ 2147483646 h 108"/>
                <a:gd name="T18" fmla="*/ 2147483646 w 112"/>
                <a:gd name="T19" fmla="*/ 2147483646 h 108"/>
                <a:gd name="T20" fmla="*/ 2147483646 w 112"/>
                <a:gd name="T21" fmla="*/ 2147483646 h 108"/>
                <a:gd name="T22" fmla="*/ 2147483646 w 112"/>
                <a:gd name="T23" fmla="*/ 2147483646 h 108"/>
                <a:gd name="T24" fmla="*/ 2147483646 w 112"/>
                <a:gd name="T25" fmla="*/ 2147483646 h 108"/>
                <a:gd name="T26" fmla="*/ 2147483646 w 112"/>
                <a:gd name="T27" fmla="*/ 2147483646 h 108"/>
                <a:gd name="T28" fmla="*/ 2147483646 w 112"/>
                <a:gd name="T29" fmla="*/ 2147483646 h 108"/>
                <a:gd name="T30" fmla="*/ 2147483646 w 112"/>
                <a:gd name="T31" fmla="*/ 2147483646 h 108"/>
                <a:gd name="T32" fmla="*/ 2147483646 w 112"/>
                <a:gd name="T33" fmla="*/ 2147483646 h 108"/>
                <a:gd name="T34" fmla="*/ 2147483646 w 112"/>
                <a:gd name="T35" fmla="*/ 2147483646 h 108"/>
                <a:gd name="T36" fmla="*/ 2147483646 w 112"/>
                <a:gd name="T37" fmla="*/ 2147483646 h 108"/>
                <a:gd name="T38" fmla="*/ 2147483646 w 112"/>
                <a:gd name="T39" fmla="*/ 2147483646 h 108"/>
                <a:gd name="T40" fmla="*/ 2147483646 w 112"/>
                <a:gd name="T41" fmla="*/ 2147483646 h 108"/>
                <a:gd name="T42" fmla="*/ 2147483646 w 112"/>
                <a:gd name="T43" fmla="*/ 2147483646 h 108"/>
                <a:gd name="T44" fmla="*/ 0 w 112"/>
                <a:gd name="T45" fmla="*/ 2147483646 h 10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12" h="108">
                  <a:moveTo>
                    <a:pt x="0" y="14"/>
                  </a:moveTo>
                  <a:lnTo>
                    <a:pt x="12" y="0"/>
                  </a:lnTo>
                  <a:lnTo>
                    <a:pt x="46" y="26"/>
                  </a:lnTo>
                  <a:lnTo>
                    <a:pt x="54" y="18"/>
                  </a:lnTo>
                  <a:lnTo>
                    <a:pt x="66" y="16"/>
                  </a:lnTo>
                  <a:lnTo>
                    <a:pt x="84" y="26"/>
                  </a:lnTo>
                  <a:lnTo>
                    <a:pt x="104" y="22"/>
                  </a:lnTo>
                  <a:lnTo>
                    <a:pt x="112" y="26"/>
                  </a:lnTo>
                  <a:lnTo>
                    <a:pt x="96" y="44"/>
                  </a:lnTo>
                  <a:lnTo>
                    <a:pt x="100" y="58"/>
                  </a:lnTo>
                  <a:lnTo>
                    <a:pt x="88" y="66"/>
                  </a:lnTo>
                  <a:lnTo>
                    <a:pt x="72" y="66"/>
                  </a:lnTo>
                  <a:lnTo>
                    <a:pt x="68" y="84"/>
                  </a:lnTo>
                  <a:lnTo>
                    <a:pt x="64" y="94"/>
                  </a:lnTo>
                  <a:lnTo>
                    <a:pt x="62" y="98"/>
                  </a:lnTo>
                  <a:lnTo>
                    <a:pt x="60" y="100"/>
                  </a:lnTo>
                  <a:lnTo>
                    <a:pt x="46" y="98"/>
                  </a:lnTo>
                  <a:lnTo>
                    <a:pt x="32" y="108"/>
                  </a:lnTo>
                  <a:lnTo>
                    <a:pt x="14" y="98"/>
                  </a:lnTo>
                  <a:lnTo>
                    <a:pt x="20" y="88"/>
                  </a:lnTo>
                  <a:lnTo>
                    <a:pt x="8" y="52"/>
                  </a:lnTo>
                  <a:lnTo>
                    <a:pt x="18" y="24"/>
                  </a:lnTo>
                  <a:lnTo>
                    <a:pt x="0" y="14"/>
                  </a:lnTo>
                  <a:close/>
                </a:path>
              </a:pathLst>
            </a:custGeom>
            <a:solidFill>
              <a:srgbClr val="C00000"/>
            </a:solidFill>
            <a:ln w="6350" cmpd="sng">
              <a:solidFill>
                <a:schemeClr val="tx1"/>
              </a:solidFill>
              <a:round/>
              <a:headEnd/>
              <a:tailEnd/>
            </a:ln>
          </p:spPr>
          <p:txBody>
            <a:bodyPr/>
            <a:lstStyle/>
            <a:p>
              <a:endParaRPr lang="en-US"/>
            </a:p>
          </p:txBody>
        </p:sp>
        <p:sp>
          <p:nvSpPr>
            <p:cNvPr id="83" name="Freeform 79"/>
            <p:cNvSpPr>
              <a:spLocks/>
            </p:cNvSpPr>
            <p:nvPr/>
          </p:nvSpPr>
          <p:spPr bwMode="auto">
            <a:xfrm rot="560193">
              <a:off x="4071938" y="4383088"/>
              <a:ext cx="398462" cy="347662"/>
            </a:xfrm>
            <a:custGeom>
              <a:avLst/>
              <a:gdLst>
                <a:gd name="T0" fmla="*/ 0 w 94"/>
                <a:gd name="T1" fmla="*/ 2147483646 h 86"/>
                <a:gd name="T2" fmla="*/ 2147483646 w 94"/>
                <a:gd name="T3" fmla="*/ 2147483646 h 86"/>
                <a:gd name="T4" fmla="*/ 2147483646 w 94"/>
                <a:gd name="T5" fmla="*/ 2147483646 h 86"/>
                <a:gd name="T6" fmla="*/ 2147483646 w 94"/>
                <a:gd name="T7" fmla="*/ 0 h 86"/>
                <a:gd name="T8" fmla="*/ 2147483646 w 94"/>
                <a:gd name="T9" fmla="*/ 2147483646 h 86"/>
                <a:gd name="T10" fmla="*/ 2147483646 w 94"/>
                <a:gd name="T11" fmla="*/ 2147483646 h 86"/>
                <a:gd name="T12" fmla="*/ 2147483646 w 94"/>
                <a:gd name="T13" fmla="*/ 2147483646 h 86"/>
                <a:gd name="T14" fmla="*/ 2147483646 w 94"/>
                <a:gd name="T15" fmla="*/ 2147483646 h 86"/>
                <a:gd name="T16" fmla="*/ 2147483646 w 94"/>
                <a:gd name="T17" fmla="*/ 2147483646 h 86"/>
                <a:gd name="T18" fmla="*/ 0 w 94"/>
                <a:gd name="T19" fmla="*/ 2147483646 h 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4" h="86">
                  <a:moveTo>
                    <a:pt x="0" y="42"/>
                  </a:moveTo>
                  <a:lnTo>
                    <a:pt x="30" y="16"/>
                  </a:lnTo>
                  <a:lnTo>
                    <a:pt x="44" y="14"/>
                  </a:lnTo>
                  <a:lnTo>
                    <a:pt x="52" y="0"/>
                  </a:lnTo>
                  <a:lnTo>
                    <a:pt x="94" y="18"/>
                  </a:lnTo>
                  <a:lnTo>
                    <a:pt x="60" y="62"/>
                  </a:lnTo>
                  <a:lnTo>
                    <a:pt x="62" y="82"/>
                  </a:lnTo>
                  <a:lnTo>
                    <a:pt x="40" y="86"/>
                  </a:lnTo>
                  <a:lnTo>
                    <a:pt x="12" y="68"/>
                  </a:lnTo>
                  <a:lnTo>
                    <a:pt x="0" y="42"/>
                  </a:lnTo>
                  <a:close/>
                </a:path>
              </a:pathLst>
            </a:custGeom>
            <a:solidFill>
              <a:srgbClr val="C00000"/>
            </a:solidFill>
            <a:ln w="6350" cmpd="sng">
              <a:solidFill>
                <a:schemeClr val="tx1"/>
              </a:solidFill>
              <a:round/>
              <a:headEnd/>
              <a:tailEnd/>
            </a:ln>
          </p:spPr>
          <p:txBody>
            <a:bodyPr/>
            <a:lstStyle/>
            <a:p>
              <a:endParaRPr lang="en-US"/>
            </a:p>
          </p:txBody>
        </p:sp>
        <p:sp>
          <p:nvSpPr>
            <p:cNvPr id="84" name="Freeform 80"/>
            <p:cNvSpPr>
              <a:spLocks/>
            </p:cNvSpPr>
            <p:nvPr/>
          </p:nvSpPr>
          <p:spPr bwMode="auto">
            <a:xfrm rot="560193">
              <a:off x="2833688" y="3440113"/>
              <a:ext cx="542925" cy="363537"/>
            </a:xfrm>
            <a:custGeom>
              <a:avLst/>
              <a:gdLst>
                <a:gd name="T0" fmla="*/ 0 w 128"/>
                <a:gd name="T1" fmla="*/ 2147483646 h 90"/>
                <a:gd name="T2" fmla="*/ 2147483646 w 128"/>
                <a:gd name="T3" fmla="*/ 0 h 90"/>
                <a:gd name="T4" fmla="*/ 2147483646 w 128"/>
                <a:gd name="T5" fmla="*/ 2147483646 h 90"/>
                <a:gd name="T6" fmla="*/ 2147483646 w 128"/>
                <a:gd name="T7" fmla="*/ 2147483646 h 90"/>
                <a:gd name="T8" fmla="*/ 2147483646 w 128"/>
                <a:gd name="T9" fmla="*/ 2147483646 h 90"/>
                <a:gd name="T10" fmla="*/ 2147483646 w 128"/>
                <a:gd name="T11" fmla="*/ 2147483646 h 90"/>
                <a:gd name="T12" fmla="*/ 2147483646 w 128"/>
                <a:gd name="T13" fmla="*/ 2147483646 h 90"/>
                <a:gd name="T14" fmla="*/ 2147483646 w 128"/>
                <a:gd name="T15" fmla="*/ 2147483646 h 90"/>
                <a:gd name="T16" fmla="*/ 2147483646 w 128"/>
                <a:gd name="T17" fmla="*/ 2147483646 h 90"/>
                <a:gd name="T18" fmla="*/ 2147483646 w 128"/>
                <a:gd name="T19" fmla="*/ 2147483646 h 90"/>
                <a:gd name="T20" fmla="*/ 0 w 128"/>
                <a:gd name="T21" fmla="*/ 2147483646 h 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8" h="90">
                  <a:moveTo>
                    <a:pt x="0" y="26"/>
                  </a:moveTo>
                  <a:lnTo>
                    <a:pt x="32" y="0"/>
                  </a:lnTo>
                  <a:lnTo>
                    <a:pt x="120" y="34"/>
                  </a:lnTo>
                  <a:lnTo>
                    <a:pt x="128" y="60"/>
                  </a:lnTo>
                  <a:lnTo>
                    <a:pt x="124" y="78"/>
                  </a:lnTo>
                  <a:lnTo>
                    <a:pt x="108" y="82"/>
                  </a:lnTo>
                  <a:lnTo>
                    <a:pt x="92" y="90"/>
                  </a:lnTo>
                  <a:lnTo>
                    <a:pt x="76" y="82"/>
                  </a:lnTo>
                  <a:lnTo>
                    <a:pt x="74" y="68"/>
                  </a:lnTo>
                  <a:lnTo>
                    <a:pt x="48" y="52"/>
                  </a:lnTo>
                  <a:lnTo>
                    <a:pt x="0" y="2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5" name="Freeform 81"/>
            <p:cNvSpPr>
              <a:spLocks/>
            </p:cNvSpPr>
            <p:nvPr/>
          </p:nvSpPr>
          <p:spPr bwMode="auto">
            <a:xfrm rot="560193">
              <a:off x="2405063" y="3482975"/>
              <a:ext cx="611187" cy="466725"/>
            </a:xfrm>
            <a:custGeom>
              <a:avLst/>
              <a:gdLst>
                <a:gd name="T0" fmla="*/ 0 w 144"/>
                <a:gd name="T1" fmla="*/ 2147483646 h 116"/>
                <a:gd name="T2" fmla="*/ 2147483646 w 144"/>
                <a:gd name="T3" fmla="*/ 2147483646 h 116"/>
                <a:gd name="T4" fmla="*/ 2147483646 w 144"/>
                <a:gd name="T5" fmla="*/ 2147483646 h 116"/>
                <a:gd name="T6" fmla="*/ 2147483646 w 144"/>
                <a:gd name="T7" fmla="*/ 0 h 116"/>
                <a:gd name="T8" fmla="*/ 2147483646 w 144"/>
                <a:gd name="T9" fmla="*/ 2147483646 h 116"/>
                <a:gd name="T10" fmla="*/ 2147483646 w 144"/>
                <a:gd name="T11" fmla="*/ 2147483646 h 116"/>
                <a:gd name="T12" fmla="*/ 2147483646 w 144"/>
                <a:gd name="T13" fmla="*/ 2147483646 h 116"/>
                <a:gd name="T14" fmla="*/ 0 w 144"/>
                <a:gd name="T15" fmla="*/ 2147483646 h 1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4" h="116">
                  <a:moveTo>
                    <a:pt x="0" y="62"/>
                  </a:moveTo>
                  <a:lnTo>
                    <a:pt x="48" y="4"/>
                  </a:lnTo>
                  <a:lnTo>
                    <a:pt x="60" y="14"/>
                  </a:lnTo>
                  <a:lnTo>
                    <a:pt x="96" y="0"/>
                  </a:lnTo>
                  <a:lnTo>
                    <a:pt x="144" y="26"/>
                  </a:lnTo>
                  <a:lnTo>
                    <a:pt x="106" y="116"/>
                  </a:lnTo>
                  <a:lnTo>
                    <a:pt x="24" y="80"/>
                  </a:lnTo>
                  <a:lnTo>
                    <a:pt x="0" y="6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6" name="Freeform 82"/>
            <p:cNvSpPr>
              <a:spLocks/>
            </p:cNvSpPr>
            <p:nvPr/>
          </p:nvSpPr>
          <p:spPr bwMode="auto">
            <a:xfrm rot="560193">
              <a:off x="2820988" y="3654425"/>
              <a:ext cx="569912" cy="596900"/>
            </a:xfrm>
            <a:custGeom>
              <a:avLst/>
              <a:gdLst>
                <a:gd name="T0" fmla="*/ 0 w 134"/>
                <a:gd name="T1" fmla="*/ 2147483646 h 148"/>
                <a:gd name="T2" fmla="*/ 2147483646 w 134"/>
                <a:gd name="T3" fmla="*/ 0 h 148"/>
                <a:gd name="T4" fmla="*/ 2147483646 w 134"/>
                <a:gd name="T5" fmla="*/ 2147483646 h 148"/>
                <a:gd name="T6" fmla="*/ 2147483646 w 134"/>
                <a:gd name="T7" fmla="*/ 2147483646 h 148"/>
                <a:gd name="T8" fmla="*/ 2147483646 w 134"/>
                <a:gd name="T9" fmla="*/ 2147483646 h 148"/>
                <a:gd name="T10" fmla="*/ 2147483646 w 134"/>
                <a:gd name="T11" fmla="*/ 2147483646 h 148"/>
                <a:gd name="T12" fmla="*/ 2147483646 w 134"/>
                <a:gd name="T13" fmla="*/ 2147483646 h 148"/>
                <a:gd name="T14" fmla="*/ 2147483646 w 134"/>
                <a:gd name="T15" fmla="*/ 2147483646 h 148"/>
                <a:gd name="T16" fmla="*/ 2147483646 w 134"/>
                <a:gd name="T17" fmla="*/ 2147483646 h 148"/>
                <a:gd name="T18" fmla="*/ 2147483646 w 134"/>
                <a:gd name="T19" fmla="*/ 2147483646 h 148"/>
                <a:gd name="T20" fmla="*/ 0 w 134"/>
                <a:gd name="T21" fmla="*/ 2147483646 h 1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4" h="148">
                  <a:moveTo>
                    <a:pt x="0" y="90"/>
                  </a:moveTo>
                  <a:lnTo>
                    <a:pt x="38" y="0"/>
                  </a:lnTo>
                  <a:lnTo>
                    <a:pt x="64" y="16"/>
                  </a:lnTo>
                  <a:lnTo>
                    <a:pt x="66" y="30"/>
                  </a:lnTo>
                  <a:lnTo>
                    <a:pt x="82" y="38"/>
                  </a:lnTo>
                  <a:lnTo>
                    <a:pt x="120" y="90"/>
                  </a:lnTo>
                  <a:lnTo>
                    <a:pt x="130" y="88"/>
                  </a:lnTo>
                  <a:lnTo>
                    <a:pt x="134" y="116"/>
                  </a:lnTo>
                  <a:lnTo>
                    <a:pt x="54" y="148"/>
                  </a:lnTo>
                  <a:lnTo>
                    <a:pt x="2" y="124"/>
                  </a:lnTo>
                  <a:lnTo>
                    <a:pt x="0" y="9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7" name="Freeform 83"/>
            <p:cNvSpPr>
              <a:spLocks/>
            </p:cNvSpPr>
            <p:nvPr/>
          </p:nvSpPr>
          <p:spPr bwMode="auto">
            <a:xfrm rot="560193">
              <a:off x="4200525" y="4389438"/>
              <a:ext cx="568325" cy="863600"/>
            </a:xfrm>
            <a:custGeom>
              <a:avLst/>
              <a:gdLst>
                <a:gd name="T0" fmla="*/ 0 w 134"/>
                <a:gd name="T1" fmla="*/ 2147483646 h 214"/>
                <a:gd name="T2" fmla="*/ 2147483646 w 134"/>
                <a:gd name="T3" fmla="*/ 2147483646 h 214"/>
                <a:gd name="T4" fmla="*/ 2147483646 w 134"/>
                <a:gd name="T5" fmla="*/ 2147483646 h 214"/>
                <a:gd name="T6" fmla="*/ 2147483646 w 134"/>
                <a:gd name="T7" fmla="*/ 2147483646 h 214"/>
                <a:gd name="T8" fmla="*/ 2147483646 w 134"/>
                <a:gd name="T9" fmla="*/ 2147483646 h 214"/>
                <a:gd name="T10" fmla="*/ 2147483646 w 134"/>
                <a:gd name="T11" fmla="*/ 0 h 214"/>
                <a:gd name="T12" fmla="*/ 2147483646 w 134"/>
                <a:gd name="T13" fmla="*/ 2147483646 h 214"/>
                <a:gd name="T14" fmla="*/ 2147483646 w 134"/>
                <a:gd name="T15" fmla="*/ 2147483646 h 214"/>
                <a:gd name="T16" fmla="*/ 2147483646 w 134"/>
                <a:gd name="T17" fmla="*/ 2147483646 h 214"/>
                <a:gd name="T18" fmla="*/ 2147483646 w 134"/>
                <a:gd name="T19" fmla="*/ 2147483646 h 214"/>
                <a:gd name="T20" fmla="*/ 2147483646 w 134"/>
                <a:gd name="T21" fmla="*/ 2147483646 h 214"/>
                <a:gd name="T22" fmla="*/ 2147483646 w 134"/>
                <a:gd name="T23" fmla="*/ 2147483646 h 214"/>
                <a:gd name="T24" fmla="*/ 2147483646 w 134"/>
                <a:gd name="T25" fmla="*/ 2147483646 h 214"/>
                <a:gd name="T26" fmla="*/ 2147483646 w 134"/>
                <a:gd name="T27" fmla="*/ 2147483646 h 214"/>
                <a:gd name="T28" fmla="*/ 2147483646 w 134"/>
                <a:gd name="T29" fmla="*/ 2147483646 h 214"/>
                <a:gd name="T30" fmla="*/ 2147483646 w 134"/>
                <a:gd name="T31" fmla="*/ 2147483646 h 214"/>
                <a:gd name="T32" fmla="*/ 2147483646 w 134"/>
                <a:gd name="T33" fmla="*/ 2147483646 h 214"/>
                <a:gd name="T34" fmla="*/ 2147483646 w 134"/>
                <a:gd name="T35" fmla="*/ 2147483646 h 214"/>
                <a:gd name="T36" fmla="*/ 2147483646 w 134"/>
                <a:gd name="T37" fmla="*/ 2147483646 h 214"/>
                <a:gd name="T38" fmla="*/ 0 w 134"/>
                <a:gd name="T39" fmla="*/ 2147483646 h 2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34" h="214">
                  <a:moveTo>
                    <a:pt x="0" y="94"/>
                  </a:moveTo>
                  <a:lnTo>
                    <a:pt x="22" y="90"/>
                  </a:lnTo>
                  <a:lnTo>
                    <a:pt x="20" y="70"/>
                  </a:lnTo>
                  <a:lnTo>
                    <a:pt x="54" y="26"/>
                  </a:lnTo>
                  <a:lnTo>
                    <a:pt x="72" y="6"/>
                  </a:lnTo>
                  <a:lnTo>
                    <a:pt x="88" y="0"/>
                  </a:lnTo>
                  <a:lnTo>
                    <a:pt x="120" y="16"/>
                  </a:lnTo>
                  <a:lnTo>
                    <a:pt x="128" y="30"/>
                  </a:lnTo>
                  <a:lnTo>
                    <a:pt x="120" y="82"/>
                  </a:lnTo>
                  <a:lnTo>
                    <a:pt x="134" y="130"/>
                  </a:lnTo>
                  <a:lnTo>
                    <a:pt x="124" y="174"/>
                  </a:lnTo>
                  <a:lnTo>
                    <a:pt x="108" y="182"/>
                  </a:lnTo>
                  <a:lnTo>
                    <a:pt x="102" y="174"/>
                  </a:lnTo>
                  <a:lnTo>
                    <a:pt x="92" y="192"/>
                  </a:lnTo>
                  <a:lnTo>
                    <a:pt x="108" y="206"/>
                  </a:lnTo>
                  <a:lnTo>
                    <a:pt x="88" y="214"/>
                  </a:lnTo>
                  <a:lnTo>
                    <a:pt x="58" y="200"/>
                  </a:lnTo>
                  <a:lnTo>
                    <a:pt x="60" y="156"/>
                  </a:lnTo>
                  <a:lnTo>
                    <a:pt x="40" y="128"/>
                  </a:lnTo>
                  <a:lnTo>
                    <a:pt x="0" y="9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8" name="Freeform 84"/>
            <p:cNvSpPr>
              <a:spLocks/>
            </p:cNvSpPr>
            <p:nvPr/>
          </p:nvSpPr>
          <p:spPr bwMode="auto">
            <a:xfrm rot="560193">
              <a:off x="3402013" y="4192588"/>
              <a:ext cx="679450" cy="628650"/>
            </a:xfrm>
            <a:custGeom>
              <a:avLst/>
              <a:gdLst>
                <a:gd name="T0" fmla="*/ 2147483646 w 160"/>
                <a:gd name="T1" fmla="*/ 2147483646 h 156"/>
                <a:gd name="T2" fmla="*/ 2147483646 w 160"/>
                <a:gd name="T3" fmla="*/ 0 h 156"/>
                <a:gd name="T4" fmla="*/ 2147483646 w 160"/>
                <a:gd name="T5" fmla="*/ 2147483646 h 156"/>
                <a:gd name="T6" fmla="*/ 2147483646 w 160"/>
                <a:gd name="T7" fmla="*/ 0 h 156"/>
                <a:gd name="T8" fmla="*/ 2147483646 w 160"/>
                <a:gd name="T9" fmla="*/ 2147483646 h 156"/>
                <a:gd name="T10" fmla="*/ 2147483646 w 160"/>
                <a:gd name="T11" fmla="*/ 2147483646 h 156"/>
                <a:gd name="T12" fmla="*/ 2147483646 w 160"/>
                <a:gd name="T13" fmla="*/ 2147483646 h 156"/>
                <a:gd name="T14" fmla="*/ 2147483646 w 160"/>
                <a:gd name="T15" fmla="*/ 2147483646 h 156"/>
                <a:gd name="T16" fmla="*/ 2147483646 w 160"/>
                <a:gd name="T17" fmla="*/ 2147483646 h 156"/>
                <a:gd name="T18" fmla="*/ 2147483646 w 160"/>
                <a:gd name="T19" fmla="*/ 2147483646 h 156"/>
                <a:gd name="T20" fmla="*/ 2147483646 w 160"/>
                <a:gd name="T21" fmla="*/ 2147483646 h 156"/>
                <a:gd name="T22" fmla="*/ 2147483646 w 160"/>
                <a:gd name="T23" fmla="*/ 2147483646 h 156"/>
                <a:gd name="T24" fmla="*/ 2147483646 w 160"/>
                <a:gd name="T25" fmla="*/ 2147483646 h 156"/>
                <a:gd name="T26" fmla="*/ 2147483646 w 160"/>
                <a:gd name="T27" fmla="*/ 2147483646 h 156"/>
                <a:gd name="T28" fmla="*/ 2147483646 w 160"/>
                <a:gd name="T29" fmla="*/ 2147483646 h 156"/>
                <a:gd name="T30" fmla="*/ 2147483646 w 160"/>
                <a:gd name="T31" fmla="*/ 2147483646 h 156"/>
                <a:gd name="T32" fmla="*/ 0 w 160"/>
                <a:gd name="T33" fmla="*/ 2147483646 h 156"/>
                <a:gd name="T34" fmla="*/ 2147483646 w 160"/>
                <a:gd name="T35" fmla="*/ 2147483646 h 156"/>
                <a:gd name="T36" fmla="*/ 2147483646 w 160"/>
                <a:gd name="T37" fmla="*/ 2147483646 h 156"/>
                <a:gd name="T38" fmla="*/ 2147483646 w 160"/>
                <a:gd name="T39" fmla="*/ 2147483646 h 1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0" h="156">
                  <a:moveTo>
                    <a:pt x="24" y="50"/>
                  </a:moveTo>
                  <a:lnTo>
                    <a:pt x="64" y="0"/>
                  </a:lnTo>
                  <a:lnTo>
                    <a:pt x="82" y="10"/>
                  </a:lnTo>
                  <a:lnTo>
                    <a:pt x="96" y="0"/>
                  </a:lnTo>
                  <a:lnTo>
                    <a:pt x="110" y="2"/>
                  </a:lnTo>
                  <a:lnTo>
                    <a:pt x="126" y="16"/>
                  </a:lnTo>
                  <a:lnTo>
                    <a:pt x="158" y="68"/>
                  </a:lnTo>
                  <a:lnTo>
                    <a:pt x="160" y="76"/>
                  </a:lnTo>
                  <a:lnTo>
                    <a:pt x="126" y="100"/>
                  </a:lnTo>
                  <a:lnTo>
                    <a:pt x="122" y="120"/>
                  </a:lnTo>
                  <a:lnTo>
                    <a:pt x="76" y="154"/>
                  </a:lnTo>
                  <a:lnTo>
                    <a:pt x="62" y="156"/>
                  </a:lnTo>
                  <a:lnTo>
                    <a:pt x="54" y="144"/>
                  </a:lnTo>
                  <a:lnTo>
                    <a:pt x="58" y="126"/>
                  </a:lnTo>
                  <a:lnTo>
                    <a:pt x="44" y="126"/>
                  </a:lnTo>
                  <a:lnTo>
                    <a:pt x="2" y="120"/>
                  </a:lnTo>
                  <a:lnTo>
                    <a:pt x="0" y="100"/>
                  </a:lnTo>
                  <a:lnTo>
                    <a:pt x="10" y="80"/>
                  </a:lnTo>
                  <a:lnTo>
                    <a:pt x="26" y="66"/>
                  </a:lnTo>
                  <a:lnTo>
                    <a:pt x="24" y="5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9" name="Freeform 85"/>
            <p:cNvSpPr>
              <a:spLocks/>
            </p:cNvSpPr>
            <p:nvPr/>
          </p:nvSpPr>
          <p:spPr bwMode="auto">
            <a:xfrm rot="560193">
              <a:off x="4813300" y="5583238"/>
              <a:ext cx="474663" cy="434975"/>
            </a:xfrm>
            <a:custGeom>
              <a:avLst/>
              <a:gdLst>
                <a:gd name="T0" fmla="*/ 2147483646 w 112"/>
                <a:gd name="T1" fmla="*/ 2147483646 h 108"/>
                <a:gd name="T2" fmla="*/ 2147483646 w 112"/>
                <a:gd name="T3" fmla="*/ 2147483646 h 108"/>
                <a:gd name="T4" fmla="*/ 0 w 112"/>
                <a:gd name="T5" fmla="*/ 2147483646 h 108"/>
                <a:gd name="T6" fmla="*/ 2147483646 w 112"/>
                <a:gd name="T7" fmla="*/ 2147483646 h 108"/>
                <a:gd name="T8" fmla="*/ 2147483646 w 112"/>
                <a:gd name="T9" fmla="*/ 2147483646 h 108"/>
                <a:gd name="T10" fmla="*/ 2147483646 w 112"/>
                <a:gd name="T11" fmla="*/ 0 h 108"/>
                <a:gd name="T12" fmla="*/ 2147483646 w 112"/>
                <a:gd name="T13" fmla="*/ 2147483646 h 108"/>
                <a:gd name="T14" fmla="*/ 2147483646 w 112"/>
                <a:gd name="T15" fmla="*/ 2147483646 h 108"/>
                <a:gd name="T16" fmla="*/ 2147483646 w 112"/>
                <a:gd name="T17" fmla="*/ 2147483646 h 108"/>
                <a:gd name="T18" fmla="*/ 2147483646 w 112"/>
                <a:gd name="T19" fmla="*/ 2147483646 h 108"/>
                <a:gd name="T20" fmla="*/ 2147483646 w 112"/>
                <a:gd name="T21" fmla="*/ 2147483646 h 108"/>
                <a:gd name="T22" fmla="*/ 2147483646 w 112"/>
                <a:gd name="T23" fmla="*/ 2147483646 h 10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2" h="108">
                  <a:moveTo>
                    <a:pt x="84" y="104"/>
                  </a:moveTo>
                  <a:lnTo>
                    <a:pt x="4" y="108"/>
                  </a:lnTo>
                  <a:lnTo>
                    <a:pt x="0" y="92"/>
                  </a:lnTo>
                  <a:lnTo>
                    <a:pt x="16" y="58"/>
                  </a:lnTo>
                  <a:lnTo>
                    <a:pt x="16" y="24"/>
                  </a:lnTo>
                  <a:lnTo>
                    <a:pt x="40" y="0"/>
                  </a:lnTo>
                  <a:lnTo>
                    <a:pt x="56" y="4"/>
                  </a:lnTo>
                  <a:lnTo>
                    <a:pt x="80" y="12"/>
                  </a:lnTo>
                  <a:lnTo>
                    <a:pt x="84" y="32"/>
                  </a:lnTo>
                  <a:lnTo>
                    <a:pt x="112" y="60"/>
                  </a:lnTo>
                  <a:lnTo>
                    <a:pt x="104" y="98"/>
                  </a:lnTo>
                  <a:lnTo>
                    <a:pt x="84" y="10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0" name="Freeform 86"/>
            <p:cNvSpPr>
              <a:spLocks/>
            </p:cNvSpPr>
            <p:nvPr/>
          </p:nvSpPr>
          <p:spPr bwMode="auto">
            <a:xfrm rot="560193">
              <a:off x="2005013" y="3117850"/>
              <a:ext cx="644525" cy="620713"/>
            </a:xfrm>
            <a:custGeom>
              <a:avLst/>
              <a:gdLst>
                <a:gd name="T0" fmla="*/ 0 w 152"/>
                <a:gd name="T1" fmla="*/ 2147483646 h 154"/>
                <a:gd name="T2" fmla="*/ 2147483646 w 152"/>
                <a:gd name="T3" fmla="*/ 2147483646 h 154"/>
                <a:gd name="T4" fmla="*/ 2147483646 w 152"/>
                <a:gd name="T5" fmla="*/ 2147483646 h 154"/>
                <a:gd name="T6" fmla="*/ 2147483646 w 152"/>
                <a:gd name="T7" fmla="*/ 2147483646 h 154"/>
                <a:gd name="T8" fmla="*/ 2147483646 w 152"/>
                <a:gd name="T9" fmla="*/ 2147483646 h 154"/>
                <a:gd name="T10" fmla="*/ 2147483646 w 152"/>
                <a:gd name="T11" fmla="*/ 2147483646 h 154"/>
                <a:gd name="T12" fmla="*/ 2147483646 w 152"/>
                <a:gd name="T13" fmla="*/ 0 h 154"/>
                <a:gd name="T14" fmla="*/ 2147483646 w 152"/>
                <a:gd name="T15" fmla="*/ 2147483646 h 154"/>
                <a:gd name="T16" fmla="*/ 2147483646 w 152"/>
                <a:gd name="T17" fmla="*/ 2147483646 h 154"/>
                <a:gd name="T18" fmla="*/ 2147483646 w 152"/>
                <a:gd name="T19" fmla="*/ 2147483646 h 154"/>
                <a:gd name="T20" fmla="*/ 2147483646 w 152"/>
                <a:gd name="T21" fmla="*/ 2147483646 h 154"/>
                <a:gd name="T22" fmla="*/ 2147483646 w 152"/>
                <a:gd name="T23" fmla="*/ 2147483646 h 154"/>
                <a:gd name="T24" fmla="*/ 2147483646 w 152"/>
                <a:gd name="T25" fmla="*/ 2147483646 h 154"/>
                <a:gd name="T26" fmla="*/ 2147483646 w 152"/>
                <a:gd name="T27" fmla="*/ 2147483646 h 154"/>
                <a:gd name="T28" fmla="*/ 2147483646 w 152"/>
                <a:gd name="T29" fmla="*/ 2147483646 h 154"/>
                <a:gd name="T30" fmla="*/ 0 w 152"/>
                <a:gd name="T31" fmla="*/ 2147483646 h 1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2" h="154">
                  <a:moveTo>
                    <a:pt x="0" y="90"/>
                  </a:moveTo>
                  <a:lnTo>
                    <a:pt x="4" y="66"/>
                  </a:lnTo>
                  <a:lnTo>
                    <a:pt x="26" y="66"/>
                  </a:lnTo>
                  <a:lnTo>
                    <a:pt x="28" y="54"/>
                  </a:lnTo>
                  <a:lnTo>
                    <a:pt x="44" y="50"/>
                  </a:lnTo>
                  <a:lnTo>
                    <a:pt x="42" y="40"/>
                  </a:lnTo>
                  <a:lnTo>
                    <a:pt x="48" y="0"/>
                  </a:lnTo>
                  <a:lnTo>
                    <a:pt x="120" y="14"/>
                  </a:lnTo>
                  <a:lnTo>
                    <a:pt x="126" y="48"/>
                  </a:lnTo>
                  <a:lnTo>
                    <a:pt x="152" y="78"/>
                  </a:lnTo>
                  <a:lnTo>
                    <a:pt x="104" y="136"/>
                  </a:lnTo>
                  <a:lnTo>
                    <a:pt x="84" y="154"/>
                  </a:lnTo>
                  <a:lnTo>
                    <a:pt x="74" y="150"/>
                  </a:lnTo>
                  <a:lnTo>
                    <a:pt x="56" y="128"/>
                  </a:lnTo>
                  <a:lnTo>
                    <a:pt x="8" y="106"/>
                  </a:lnTo>
                  <a:lnTo>
                    <a:pt x="0" y="9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1" name="Freeform 87"/>
            <p:cNvSpPr>
              <a:spLocks/>
            </p:cNvSpPr>
            <p:nvPr/>
          </p:nvSpPr>
          <p:spPr bwMode="auto">
            <a:xfrm rot="560193">
              <a:off x="1306513" y="3014663"/>
              <a:ext cx="849312" cy="1177925"/>
            </a:xfrm>
            <a:custGeom>
              <a:avLst/>
              <a:gdLst>
                <a:gd name="T0" fmla="*/ 2147483646 w 200"/>
                <a:gd name="T1" fmla="*/ 2147483646 h 292"/>
                <a:gd name="T2" fmla="*/ 0 w 200"/>
                <a:gd name="T3" fmla="*/ 2147483646 h 292"/>
                <a:gd name="T4" fmla="*/ 2147483646 w 200"/>
                <a:gd name="T5" fmla="*/ 2147483646 h 292"/>
                <a:gd name="T6" fmla="*/ 2147483646 w 200"/>
                <a:gd name="T7" fmla="*/ 2147483646 h 292"/>
                <a:gd name="T8" fmla="*/ 2147483646 w 200"/>
                <a:gd name="T9" fmla="*/ 2147483646 h 292"/>
                <a:gd name="T10" fmla="*/ 2147483646 w 200"/>
                <a:gd name="T11" fmla="*/ 2147483646 h 292"/>
                <a:gd name="T12" fmla="*/ 2147483646 w 200"/>
                <a:gd name="T13" fmla="*/ 2147483646 h 292"/>
                <a:gd name="T14" fmla="*/ 2147483646 w 200"/>
                <a:gd name="T15" fmla="*/ 2147483646 h 292"/>
                <a:gd name="T16" fmla="*/ 2147483646 w 200"/>
                <a:gd name="T17" fmla="*/ 2147483646 h 292"/>
                <a:gd name="T18" fmla="*/ 2147483646 w 200"/>
                <a:gd name="T19" fmla="*/ 2147483646 h 292"/>
                <a:gd name="T20" fmla="*/ 2147483646 w 200"/>
                <a:gd name="T21" fmla="*/ 2147483646 h 292"/>
                <a:gd name="T22" fmla="*/ 2147483646 w 200"/>
                <a:gd name="T23" fmla="*/ 2147483646 h 292"/>
                <a:gd name="T24" fmla="*/ 2147483646 w 200"/>
                <a:gd name="T25" fmla="*/ 2147483646 h 292"/>
                <a:gd name="T26" fmla="*/ 2147483646 w 200"/>
                <a:gd name="T27" fmla="*/ 0 h 292"/>
                <a:gd name="T28" fmla="*/ 2147483646 w 200"/>
                <a:gd name="T29" fmla="*/ 2147483646 h 292"/>
                <a:gd name="T30" fmla="*/ 2147483646 w 200"/>
                <a:gd name="T31" fmla="*/ 2147483646 h 292"/>
                <a:gd name="T32" fmla="*/ 2147483646 w 200"/>
                <a:gd name="T33" fmla="*/ 2147483646 h 292"/>
                <a:gd name="T34" fmla="*/ 2147483646 w 200"/>
                <a:gd name="T35" fmla="*/ 2147483646 h 292"/>
                <a:gd name="T36" fmla="*/ 2147483646 w 200"/>
                <a:gd name="T37" fmla="*/ 2147483646 h 292"/>
                <a:gd name="T38" fmla="*/ 2147483646 w 200"/>
                <a:gd name="T39" fmla="*/ 2147483646 h 292"/>
                <a:gd name="T40" fmla="*/ 2147483646 w 200"/>
                <a:gd name="T41" fmla="*/ 2147483646 h 292"/>
                <a:gd name="T42" fmla="*/ 2147483646 w 200"/>
                <a:gd name="T43" fmla="*/ 2147483646 h 292"/>
                <a:gd name="T44" fmla="*/ 2147483646 w 200"/>
                <a:gd name="T45" fmla="*/ 2147483646 h 292"/>
                <a:gd name="T46" fmla="*/ 2147483646 w 200"/>
                <a:gd name="T47" fmla="*/ 2147483646 h 292"/>
                <a:gd name="T48" fmla="*/ 2147483646 w 200"/>
                <a:gd name="T49" fmla="*/ 2147483646 h 292"/>
                <a:gd name="T50" fmla="*/ 2147483646 w 200"/>
                <a:gd name="T51" fmla="*/ 2147483646 h 292"/>
                <a:gd name="T52" fmla="*/ 2147483646 w 200"/>
                <a:gd name="T53" fmla="*/ 2147483646 h 292"/>
                <a:gd name="T54" fmla="*/ 2147483646 w 200"/>
                <a:gd name="T55" fmla="*/ 2147483646 h 292"/>
                <a:gd name="T56" fmla="*/ 2147483646 w 200"/>
                <a:gd name="T57" fmla="*/ 2147483646 h 2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0" h="292">
                  <a:moveTo>
                    <a:pt x="74" y="280"/>
                  </a:moveTo>
                  <a:lnTo>
                    <a:pt x="0" y="292"/>
                  </a:lnTo>
                  <a:lnTo>
                    <a:pt x="4" y="264"/>
                  </a:lnTo>
                  <a:lnTo>
                    <a:pt x="52" y="220"/>
                  </a:lnTo>
                  <a:lnTo>
                    <a:pt x="70" y="190"/>
                  </a:lnTo>
                  <a:lnTo>
                    <a:pt x="80" y="168"/>
                  </a:lnTo>
                  <a:lnTo>
                    <a:pt x="100" y="140"/>
                  </a:lnTo>
                  <a:lnTo>
                    <a:pt x="98" y="120"/>
                  </a:lnTo>
                  <a:lnTo>
                    <a:pt x="118" y="96"/>
                  </a:lnTo>
                  <a:lnTo>
                    <a:pt x="100" y="64"/>
                  </a:lnTo>
                  <a:lnTo>
                    <a:pt x="96" y="52"/>
                  </a:lnTo>
                  <a:lnTo>
                    <a:pt x="98" y="40"/>
                  </a:lnTo>
                  <a:lnTo>
                    <a:pt x="126" y="4"/>
                  </a:lnTo>
                  <a:lnTo>
                    <a:pt x="142" y="0"/>
                  </a:lnTo>
                  <a:lnTo>
                    <a:pt x="150" y="32"/>
                  </a:lnTo>
                  <a:lnTo>
                    <a:pt x="166" y="30"/>
                  </a:lnTo>
                  <a:lnTo>
                    <a:pt x="198" y="42"/>
                  </a:lnTo>
                  <a:lnTo>
                    <a:pt x="200" y="52"/>
                  </a:lnTo>
                  <a:lnTo>
                    <a:pt x="184" y="56"/>
                  </a:lnTo>
                  <a:lnTo>
                    <a:pt x="182" y="68"/>
                  </a:lnTo>
                  <a:lnTo>
                    <a:pt x="160" y="68"/>
                  </a:lnTo>
                  <a:lnTo>
                    <a:pt x="156" y="92"/>
                  </a:lnTo>
                  <a:lnTo>
                    <a:pt x="146" y="84"/>
                  </a:lnTo>
                  <a:lnTo>
                    <a:pt x="132" y="96"/>
                  </a:lnTo>
                  <a:lnTo>
                    <a:pt x="144" y="208"/>
                  </a:lnTo>
                  <a:lnTo>
                    <a:pt x="110" y="222"/>
                  </a:lnTo>
                  <a:lnTo>
                    <a:pt x="116" y="258"/>
                  </a:lnTo>
                  <a:lnTo>
                    <a:pt x="76" y="272"/>
                  </a:lnTo>
                  <a:lnTo>
                    <a:pt x="74" y="28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 name="Freeform 88"/>
            <p:cNvSpPr>
              <a:spLocks/>
            </p:cNvSpPr>
            <p:nvPr/>
          </p:nvSpPr>
          <p:spPr bwMode="auto">
            <a:xfrm rot="560193">
              <a:off x="1860550" y="3413125"/>
              <a:ext cx="458788" cy="515938"/>
            </a:xfrm>
            <a:custGeom>
              <a:avLst/>
              <a:gdLst>
                <a:gd name="T0" fmla="*/ 2147483646 w 108"/>
                <a:gd name="T1" fmla="*/ 2147483646 h 128"/>
                <a:gd name="T2" fmla="*/ 0 w 108"/>
                <a:gd name="T3" fmla="*/ 2147483646 h 128"/>
                <a:gd name="T4" fmla="*/ 2147483646 w 108"/>
                <a:gd name="T5" fmla="*/ 0 h 128"/>
                <a:gd name="T6" fmla="*/ 2147483646 w 108"/>
                <a:gd name="T7" fmla="*/ 2147483646 h 128"/>
                <a:gd name="T8" fmla="*/ 2147483646 w 108"/>
                <a:gd name="T9" fmla="*/ 2147483646 h 128"/>
                <a:gd name="T10" fmla="*/ 2147483646 w 108"/>
                <a:gd name="T11" fmla="*/ 2147483646 h 128"/>
                <a:gd name="T12" fmla="*/ 2147483646 w 108"/>
                <a:gd name="T13" fmla="*/ 2147483646 h 128"/>
                <a:gd name="T14" fmla="*/ 2147483646 w 108"/>
                <a:gd name="T15" fmla="*/ 2147483646 h 128"/>
                <a:gd name="T16" fmla="*/ 2147483646 w 108"/>
                <a:gd name="T17" fmla="*/ 2147483646 h 128"/>
                <a:gd name="T18" fmla="*/ 2147483646 w 108"/>
                <a:gd name="T19" fmla="*/ 2147483646 h 128"/>
                <a:gd name="T20" fmla="*/ 2147483646 w 108"/>
                <a:gd name="T21" fmla="*/ 2147483646 h 128"/>
                <a:gd name="T22" fmla="*/ 2147483646 w 108"/>
                <a:gd name="T23" fmla="*/ 2147483646 h 128"/>
                <a:gd name="T24" fmla="*/ 2147483646 w 108"/>
                <a:gd name="T25" fmla="*/ 2147483646 h 1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8" h="128">
                  <a:moveTo>
                    <a:pt x="12" y="124"/>
                  </a:moveTo>
                  <a:lnTo>
                    <a:pt x="0" y="12"/>
                  </a:lnTo>
                  <a:lnTo>
                    <a:pt x="14" y="0"/>
                  </a:lnTo>
                  <a:lnTo>
                    <a:pt x="24" y="8"/>
                  </a:lnTo>
                  <a:lnTo>
                    <a:pt x="32" y="24"/>
                  </a:lnTo>
                  <a:lnTo>
                    <a:pt x="80" y="46"/>
                  </a:lnTo>
                  <a:lnTo>
                    <a:pt x="98" y="68"/>
                  </a:lnTo>
                  <a:lnTo>
                    <a:pt x="108" y="72"/>
                  </a:lnTo>
                  <a:lnTo>
                    <a:pt x="94" y="124"/>
                  </a:lnTo>
                  <a:lnTo>
                    <a:pt x="70" y="124"/>
                  </a:lnTo>
                  <a:lnTo>
                    <a:pt x="46" y="128"/>
                  </a:lnTo>
                  <a:lnTo>
                    <a:pt x="40" y="122"/>
                  </a:lnTo>
                  <a:lnTo>
                    <a:pt x="12" y="1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3" name="Freeform 89"/>
            <p:cNvSpPr>
              <a:spLocks/>
            </p:cNvSpPr>
            <p:nvPr/>
          </p:nvSpPr>
          <p:spPr bwMode="auto">
            <a:xfrm rot="560193">
              <a:off x="2314575" y="3784600"/>
              <a:ext cx="492125" cy="541338"/>
            </a:xfrm>
            <a:custGeom>
              <a:avLst/>
              <a:gdLst>
                <a:gd name="T0" fmla="*/ 2147483646 w 116"/>
                <a:gd name="T1" fmla="*/ 0 h 134"/>
                <a:gd name="T2" fmla="*/ 2147483646 w 116"/>
                <a:gd name="T3" fmla="*/ 2147483646 h 134"/>
                <a:gd name="T4" fmla="*/ 2147483646 w 116"/>
                <a:gd name="T5" fmla="*/ 2147483646 h 134"/>
                <a:gd name="T6" fmla="*/ 2147483646 w 116"/>
                <a:gd name="T7" fmla="*/ 2147483646 h 134"/>
                <a:gd name="T8" fmla="*/ 2147483646 w 116"/>
                <a:gd name="T9" fmla="*/ 2147483646 h 134"/>
                <a:gd name="T10" fmla="*/ 2147483646 w 116"/>
                <a:gd name="T11" fmla="*/ 2147483646 h 134"/>
                <a:gd name="T12" fmla="*/ 2147483646 w 116"/>
                <a:gd name="T13" fmla="*/ 2147483646 h 134"/>
                <a:gd name="T14" fmla="*/ 2147483646 w 116"/>
                <a:gd name="T15" fmla="*/ 2147483646 h 134"/>
                <a:gd name="T16" fmla="*/ 0 w 116"/>
                <a:gd name="T17" fmla="*/ 2147483646 h 134"/>
                <a:gd name="T18" fmla="*/ 2147483646 w 116"/>
                <a:gd name="T19" fmla="*/ 2147483646 h 134"/>
                <a:gd name="T20" fmla="*/ 2147483646 w 116"/>
                <a:gd name="T21" fmla="*/ 2147483646 h 134"/>
                <a:gd name="T22" fmla="*/ 2147483646 w 116"/>
                <a:gd name="T23" fmla="*/ 0 h 1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6" h="134">
                  <a:moveTo>
                    <a:pt x="32" y="0"/>
                  </a:moveTo>
                  <a:lnTo>
                    <a:pt x="114" y="36"/>
                  </a:lnTo>
                  <a:lnTo>
                    <a:pt x="116" y="70"/>
                  </a:lnTo>
                  <a:lnTo>
                    <a:pt x="116" y="82"/>
                  </a:lnTo>
                  <a:lnTo>
                    <a:pt x="68" y="118"/>
                  </a:lnTo>
                  <a:lnTo>
                    <a:pt x="70" y="134"/>
                  </a:lnTo>
                  <a:lnTo>
                    <a:pt x="44" y="112"/>
                  </a:lnTo>
                  <a:lnTo>
                    <a:pt x="36" y="96"/>
                  </a:lnTo>
                  <a:lnTo>
                    <a:pt x="0" y="88"/>
                  </a:lnTo>
                  <a:lnTo>
                    <a:pt x="32" y="32"/>
                  </a:lnTo>
                  <a:lnTo>
                    <a:pt x="28" y="12"/>
                  </a:lnTo>
                  <a:lnTo>
                    <a:pt x="32"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4" name="Freeform 90"/>
            <p:cNvSpPr>
              <a:spLocks/>
            </p:cNvSpPr>
            <p:nvPr/>
          </p:nvSpPr>
          <p:spPr bwMode="auto">
            <a:xfrm rot="560193">
              <a:off x="2547938" y="4110038"/>
              <a:ext cx="492125" cy="604837"/>
            </a:xfrm>
            <a:custGeom>
              <a:avLst/>
              <a:gdLst>
                <a:gd name="T0" fmla="*/ 2147483646 w 116"/>
                <a:gd name="T1" fmla="*/ 0 h 150"/>
                <a:gd name="T2" fmla="*/ 2147483646 w 116"/>
                <a:gd name="T3" fmla="*/ 2147483646 h 150"/>
                <a:gd name="T4" fmla="*/ 2147483646 w 116"/>
                <a:gd name="T5" fmla="*/ 2147483646 h 150"/>
                <a:gd name="T6" fmla="*/ 2147483646 w 116"/>
                <a:gd name="T7" fmla="*/ 2147483646 h 150"/>
                <a:gd name="T8" fmla="*/ 2147483646 w 116"/>
                <a:gd name="T9" fmla="*/ 2147483646 h 150"/>
                <a:gd name="T10" fmla="*/ 2147483646 w 116"/>
                <a:gd name="T11" fmla="*/ 2147483646 h 150"/>
                <a:gd name="T12" fmla="*/ 2147483646 w 116"/>
                <a:gd name="T13" fmla="*/ 2147483646 h 150"/>
                <a:gd name="T14" fmla="*/ 2147483646 w 116"/>
                <a:gd name="T15" fmla="*/ 2147483646 h 150"/>
                <a:gd name="T16" fmla="*/ 2147483646 w 116"/>
                <a:gd name="T17" fmla="*/ 2147483646 h 150"/>
                <a:gd name="T18" fmla="*/ 2147483646 w 116"/>
                <a:gd name="T19" fmla="*/ 2147483646 h 150"/>
                <a:gd name="T20" fmla="*/ 0 w 116"/>
                <a:gd name="T21" fmla="*/ 2147483646 h 150"/>
                <a:gd name="T22" fmla="*/ 2147483646 w 116"/>
                <a:gd name="T23" fmla="*/ 2147483646 h 150"/>
                <a:gd name="T24" fmla="*/ 2147483646 w 116"/>
                <a:gd name="T25" fmla="*/ 0 h 1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6" h="150">
                  <a:moveTo>
                    <a:pt x="48" y="0"/>
                  </a:moveTo>
                  <a:lnTo>
                    <a:pt x="100" y="24"/>
                  </a:lnTo>
                  <a:lnTo>
                    <a:pt x="116" y="122"/>
                  </a:lnTo>
                  <a:lnTo>
                    <a:pt x="34" y="150"/>
                  </a:lnTo>
                  <a:lnTo>
                    <a:pt x="32" y="134"/>
                  </a:lnTo>
                  <a:lnTo>
                    <a:pt x="30" y="126"/>
                  </a:lnTo>
                  <a:lnTo>
                    <a:pt x="22" y="120"/>
                  </a:lnTo>
                  <a:lnTo>
                    <a:pt x="28" y="112"/>
                  </a:lnTo>
                  <a:lnTo>
                    <a:pt x="8" y="74"/>
                  </a:lnTo>
                  <a:lnTo>
                    <a:pt x="2" y="64"/>
                  </a:lnTo>
                  <a:lnTo>
                    <a:pt x="0" y="48"/>
                  </a:lnTo>
                  <a:lnTo>
                    <a:pt x="48" y="12"/>
                  </a:lnTo>
                  <a:lnTo>
                    <a:pt x="48"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5" name="Freeform 91"/>
            <p:cNvSpPr>
              <a:spLocks/>
            </p:cNvSpPr>
            <p:nvPr/>
          </p:nvSpPr>
          <p:spPr bwMode="auto">
            <a:xfrm rot="560193">
              <a:off x="1503363" y="4057650"/>
              <a:ext cx="363537" cy="442913"/>
            </a:xfrm>
            <a:custGeom>
              <a:avLst/>
              <a:gdLst>
                <a:gd name="T0" fmla="*/ 2147483646 w 86"/>
                <a:gd name="T1" fmla="*/ 2147483646 h 110"/>
                <a:gd name="T2" fmla="*/ 2147483646 w 86"/>
                <a:gd name="T3" fmla="*/ 0 h 110"/>
                <a:gd name="T4" fmla="*/ 2147483646 w 86"/>
                <a:gd name="T5" fmla="*/ 2147483646 h 110"/>
                <a:gd name="T6" fmla="*/ 2147483646 w 86"/>
                <a:gd name="T7" fmla="*/ 2147483646 h 110"/>
                <a:gd name="T8" fmla="*/ 2147483646 w 86"/>
                <a:gd name="T9" fmla="*/ 2147483646 h 110"/>
                <a:gd name="T10" fmla="*/ 2147483646 w 86"/>
                <a:gd name="T11" fmla="*/ 2147483646 h 110"/>
                <a:gd name="T12" fmla="*/ 2147483646 w 86"/>
                <a:gd name="T13" fmla="*/ 2147483646 h 110"/>
                <a:gd name="T14" fmla="*/ 2147483646 w 86"/>
                <a:gd name="T15" fmla="*/ 2147483646 h 110"/>
                <a:gd name="T16" fmla="*/ 2147483646 w 86"/>
                <a:gd name="T17" fmla="*/ 2147483646 h 110"/>
                <a:gd name="T18" fmla="*/ 0 w 86"/>
                <a:gd name="T19" fmla="*/ 2147483646 h 110"/>
                <a:gd name="T20" fmla="*/ 2147483646 w 86"/>
                <a:gd name="T21" fmla="*/ 2147483646 h 1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6" h="110">
                  <a:moveTo>
                    <a:pt x="4" y="14"/>
                  </a:moveTo>
                  <a:lnTo>
                    <a:pt x="44" y="0"/>
                  </a:lnTo>
                  <a:lnTo>
                    <a:pt x="58" y="8"/>
                  </a:lnTo>
                  <a:lnTo>
                    <a:pt x="58" y="18"/>
                  </a:lnTo>
                  <a:lnTo>
                    <a:pt x="72" y="18"/>
                  </a:lnTo>
                  <a:lnTo>
                    <a:pt x="78" y="54"/>
                  </a:lnTo>
                  <a:lnTo>
                    <a:pt x="86" y="68"/>
                  </a:lnTo>
                  <a:lnTo>
                    <a:pt x="70" y="108"/>
                  </a:lnTo>
                  <a:lnTo>
                    <a:pt x="52" y="110"/>
                  </a:lnTo>
                  <a:lnTo>
                    <a:pt x="0" y="62"/>
                  </a:lnTo>
                  <a:lnTo>
                    <a:pt x="4" y="1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6" name="Freeform 92"/>
            <p:cNvSpPr>
              <a:spLocks/>
            </p:cNvSpPr>
            <p:nvPr/>
          </p:nvSpPr>
          <p:spPr bwMode="auto">
            <a:xfrm rot="560193">
              <a:off x="2978150" y="4151313"/>
              <a:ext cx="542925" cy="523875"/>
            </a:xfrm>
            <a:custGeom>
              <a:avLst/>
              <a:gdLst>
                <a:gd name="T0" fmla="*/ 0 w 128"/>
                <a:gd name="T1" fmla="*/ 2147483646 h 130"/>
                <a:gd name="T2" fmla="*/ 2147483646 w 128"/>
                <a:gd name="T3" fmla="*/ 0 h 130"/>
                <a:gd name="T4" fmla="*/ 2147483646 w 128"/>
                <a:gd name="T5" fmla="*/ 2147483646 h 130"/>
                <a:gd name="T6" fmla="*/ 2147483646 w 128"/>
                <a:gd name="T7" fmla="*/ 2147483646 h 130"/>
                <a:gd name="T8" fmla="*/ 2147483646 w 128"/>
                <a:gd name="T9" fmla="*/ 2147483646 h 130"/>
                <a:gd name="T10" fmla="*/ 2147483646 w 128"/>
                <a:gd name="T11" fmla="*/ 2147483646 h 130"/>
                <a:gd name="T12" fmla="*/ 2147483646 w 128"/>
                <a:gd name="T13" fmla="*/ 2147483646 h 130"/>
                <a:gd name="T14" fmla="*/ 2147483646 w 128"/>
                <a:gd name="T15" fmla="*/ 2147483646 h 130"/>
                <a:gd name="T16" fmla="*/ 2147483646 w 128"/>
                <a:gd name="T17" fmla="*/ 2147483646 h 130"/>
                <a:gd name="T18" fmla="*/ 2147483646 w 128"/>
                <a:gd name="T19" fmla="*/ 2147483646 h 130"/>
                <a:gd name="T20" fmla="*/ 2147483646 w 128"/>
                <a:gd name="T21" fmla="*/ 2147483646 h 130"/>
                <a:gd name="T22" fmla="*/ 2147483646 w 128"/>
                <a:gd name="T23" fmla="*/ 2147483646 h 130"/>
                <a:gd name="T24" fmla="*/ 0 w 128"/>
                <a:gd name="T25" fmla="*/ 2147483646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8" h="130">
                  <a:moveTo>
                    <a:pt x="0" y="32"/>
                  </a:moveTo>
                  <a:lnTo>
                    <a:pt x="80" y="0"/>
                  </a:lnTo>
                  <a:lnTo>
                    <a:pt x="126" y="40"/>
                  </a:lnTo>
                  <a:lnTo>
                    <a:pt x="128" y="56"/>
                  </a:lnTo>
                  <a:lnTo>
                    <a:pt x="112" y="70"/>
                  </a:lnTo>
                  <a:lnTo>
                    <a:pt x="102" y="90"/>
                  </a:lnTo>
                  <a:lnTo>
                    <a:pt x="104" y="110"/>
                  </a:lnTo>
                  <a:lnTo>
                    <a:pt x="92" y="112"/>
                  </a:lnTo>
                  <a:lnTo>
                    <a:pt x="84" y="122"/>
                  </a:lnTo>
                  <a:lnTo>
                    <a:pt x="68" y="116"/>
                  </a:lnTo>
                  <a:lnTo>
                    <a:pt x="52" y="122"/>
                  </a:lnTo>
                  <a:lnTo>
                    <a:pt x="16" y="130"/>
                  </a:lnTo>
                  <a:lnTo>
                    <a:pt x="0" y="3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7" name="Freeform 93"/>
            <p:cNvSpPr>
              <a:spLocks/>
            </p:cNvSpPr>
            <p:nvPr/>
          </p:nvSpPr>
          <p:spPr bwMode="auto">
            <a:xfrm rot="560193">
              <a:off x="2209800" y="4222750"/>
              <a:ext cx="466725" cy="419100"/>
            </a:xfrm>
            <a:custGeom>
              <a:avLst/>
              <a:gdLst>
                <a:gd name="T0" fmla="*/ 2147483646 w 110"/>
                <a:gd name="T1" fmla="*/ 2147483646 h 104"/>
                <a:gd name="T2" fmla="*/ 2147483646 w 110"/>
                <a:gd name="T3" fmla="*/ 2147483646 h 104"/>
                <a:gd name="T4" fmla="*/ 0 w 110"/>
                <a:gd name="T5" fmla="*/ 2147483646 h 104"/>
                <a:gd name="T6" fmla="*/ 2147483646 w 110"/>
                <a:gd name="T7" fmla="*/ 2147483646 h 104"/>
                <a:gd name="T8" fmla="*/ 2147483646 w 110"/>
                <a:gd name="T9" fmla="*/ 2147483646 h 104"/>
                <a:gd name="T10" fmla="*/ 2147483646 w 110"/>
                <a:gd name="T11" fmla="*/ 2147483646 h 104"/>
                <a:gd name="T12" fmla="*/ 2147483646 w 110"/>
                <a:gd name="T13" fmla="*/ 2147483646 h 104"/>
                <a:gd name="T14" fmla="*/ 2147483646 w 110"/>
                <a:gd name="T15" fmla="*/ 0 h 104"/>
                <a:gd name="T16" fmla="*/ 2147483646 w 110"/>
                <a:gd name="T17" fmla="*/ 2147483646 h 104"/>
                <a:gd name="T18" fmla="*/ 2147483646 w 110"/>
                <a:gd name="T19" fmla="*/ 2147483646 h 104"/>
                <a:gd name="T20" fmla="*/ 2147483646 w 110"/>
                <a:gd name="T21" fmla="*/ 2147483646 h 104"/>
                <a:gd name="T22" fmla="*/ 2147483646 w 110"/>
                <a:gd name="T23" fmla="*/ 2147483646 h 104"/>
                <a:gd name="T24" fmla="*/ 2147483646 w 110"/>
                <a:gd name="T25" fmla="*/ 2147483646 h 104"/>
                <a:gd name="T26" fmla="*/ 2147483646 w 110"/>
                <a:gd name="T27" fmla="*/ 2147483646 h 1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0" h="104">
                  <a:moveTo>
                    <a:pt x="110" y="92"/>
                  </a:moveTo>
                  <a:lnTo>
                    <a:pt x="26" y="100"/>
                  </a:lnTo>
                  <a:lnTo>
                    <a:pt x="0" y="104"/>
                  </a:lnTo>
                  <a:lnTo>
                    <a:pt x="6" y="74"/>
                  </a:lnTo>
                  <a:lnTo>
                    <a:pt x="18" y="68"/>
                  </a:lnTo>
                  <a:lnTo>
                    <a:pt x="6" y="60"/>
                  </a:lnTo>
                  <a:lnTo>
                    <a:pt x="28" y="48"/>
                  </a:lnTo>
                  <a:lnTo>
                    <a:pt x="54" y="0"/>
                  </a:lnTo>
                  <a:lnTo>
                    <a:pt x="80" y="22"/>
                  </a:lnTo>
                  <a:lnTo>
                    <a:pt x="86" y="32"/>
                  </a:lnTo>
                  <a:lnTo>
                    <a:pt x="106" y="70"/>
                  </a:lnTo>
                  <a:lnTo>
                    <a:pt x="100" y="78"/>
                  </a:lnTo>
                  <a:lnTo>
                    <a:pt x="108" y="84"/>
                  </a:lnTo>
                  <a:lnTo>
                    <a:pt x="110" y="9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8" name="Freeform 94"/>
            <p:cNvSpPr>
              <a:spLocks/>
            </p:cNvSpPr>
            <p:nvPr/>
          </p:nvSpPr>
          <p:spPr bwMode="auto">
            <a:xfrm rot="560193">
              <a:off x="1689100" y="4341813"/>
              <a:ext cx="577850" cy="338137"/>
            </a:xfrm>
            <a:custGeom>
              <a:avLst/>
              <a:gdLst>
                <a:gd name="T0" fmla="*/ 0 w 136"/>
                <a:gd name="T1" fmla="*/ 2147483646 h 84"/>
                <a:gd name="T2" fmla="*/ 2147483646 w 136"/>
                <a:gd name="T3" fmla="*/ 2147483646 h 84"/>
                <a:gd name="T4" fmla="*/ 2147483646 w 136"/>
                <a:gd name="T5" fmla="*/ 2147483646 h 84"/>
                <a:gd name="T6" fmla="*/ 2147483646 w 136"/>
                <a:gd name="T7" fmla="*/ 0 h 84"/>
                <a:gd name="T8" fmla="*/ 2147483646 w 136"/>
                <a:gd name="T9" fmla="*/ 2147483646 h 84"/>
                <a:gd name="T10" fmla="*/ 2147483646 w 136"/>
                <a:gd name="T11" fmla="*/ 2147483646 h 84"/>
                <a:gd name="T12" fmla="*/ 2147483646 w 136"/>
                <a:gd name="T13" fmla="*/ 2147483646 h 84"/>
                <a:gd name="T14" fmla="*/ 2147483646 w 136"/>
                <a:gd name="T15" fmla="*/ 2147483646 h 84"/>
                <a:gd name="T16" fmla="*/ 2147483646 w 136"/>
                <a:gd name="T17" fmla="*/ 2147483646 h 84"/>
                <a:gd name="T18" fmla="*/ 2147483646 w 136"/>
                <a:gd name="T19" fmla="*/ 2147483646 h 84"/>
                <a:gd name="T20" fmla="*/ 2147483646 w 136"/>
                <a:gd name="T21" fmla="*/ 2147483646 h 84"/>
                <a:gd name="T22" fmla="*/ 2147483646 w 136"/>
                <a:gd name="T23" fmla="*/ 2147483646 h 84"/>
                <a:gd name="T24" fmla="*/ 2147483646 w 136"/>
                <a:gd name="T25" fmla="*/ 2147483646 h 84"/>
                <a:gd name="T26" fmla="*/ 2147483646 w 136"/>
                <a:gd name="T27" fmla="*/ 2147483646 h 84"/>
                <a:gd name="T28" fmla="*/ 2147483646 w 136"/>
                <a:gd name="T29" fmla="*/ 2147483646 h 84"/>
                <a:gd name="T30" fmla="*/ 2147483646 w 136"/>
                <a:gd name="T31" fmla="*/ 2147483646 h 84"/>
                <a:gd name="T32" fmla="*/ 2147483646 w 136"/>
                <a:gd name="T33" fmla="*/ 2147483646 h 84"/>
                <a:gd name="T34" fmla="*/ 2147483646 w 136"/>
                <a:gd name="T35" fmla="*/ 2147483646 h 84"/>
                <a:gd name="T36" fmla="*/ 2147483646 w 136"/>
                <a:gd name="T37" fmla="*/ 2147483646 h 84"/>
                <a:gd name="T38" fmla="*/ 2147483646 w 136"/>
                <a:gd name="T39" fmla="*/ 2147483646 h 84"/>
                <a:gd name="T40" fmla="*/ 2147483646 w 136"/>
                <a:gd name="T41" fmla="*/ 2147483646 h 84"/>
                <a:gd name="T42" fmla="*/ 2147483646 w 136"/>
                <a:gd name="T43" fmla="*/ 2147483646 h 84"/>
                <a:gd name="T44" fmla="*/ 0 w 136"/>
                <a:gd name="T45" fmla="*/ 2147483646 h 84"/>
                <a:gd name="T46" fmla="*/ 0 w 136"/>
                <a:gd name="T47" fmla="*/ 2147483646 h 8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36" h="84">
                  <a:moveTo>
                    <a:pt x="0" y="52"/>
                  </a:moveTo>
                  <a:lnTo>
                    <a:pt x="18" y="50"/>
                  </a:lnTo>
                  <a:lnTo>
                    <a:pt x="34" y="10"/>
                  </a:lnTo>
                  <a:lnTo>
                    <a:pt x="38" y="0"/>
                  </a:lnTo>
                  <a:lnTo>
                    <a:pt x="70" y="2"/>
                  </a:lnTo>
                  <a:lnTo>
                    <a:pt x="74" y="10"/>
                  </a:lnTo>
                  <a:lnTo>
                    <a:pt x="102" y="2"/>
                  </a:lnTo>
                  <a:lnTo>
                    <a:pt x="112" y="16"/>
                  </a:lnTo>
                  <a:lnTo>
                    <a:pt x="124" y="12"/>
                  </a:lnTo>
                  <a:lnTo>
                    <a:pt x="136" y="20"/>
                  </a:lnTo>
                  <a:lnTo>
                    <a:pt x="130" y="20"/>
                  </a:lnTo>
                  <a:lnTo>
                    <a:pt x="126" y="22"/>
                  </a:lnTo>
                  <a:lnTo>
                    <a:pt x="124" y="26"/>
                  </a:lnTo>
                  <a:lnTo>
                    <a:pt x="124" y="32"/>
                  </a:lnTo>
                  <a:lnTo>
                    <a:pt x="122" y="42"/>
                  </a:lnTo>
                  <a:lnTo>
                    <a:pt x="118" y="56"/>
                  </a:lnTo>
                  <a:lnTo>
                    <a:pt x="118" y="64"/>
                  </a:lnTo>
                  <a:lnTo>
                    <a:pt x="92" y="72"/>
                  </a:lnTo>
                  <a:lnTo>
                    <a:pt x="46" y="80"/>
                  </a:lnTo>
                  <a:lnTo>
                    <a:pt x="44" y="72"/>
                  </a:lnTo>
                  <a:lnTo>
                    <a:pt x="14" y="72"/>
                  </a:lnTo>
                  <a:lnTo>
                    <a:pt x="8" y="84"/>
                  </a:lnTo>
                  <a:lnTo>
                    <a:pt x="0" y="66"/>
                  </a:lnTo>
                  <a:lnTo>
                    <a:pt x="0" y="5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 name="Freeform 95"/>
            <p:cNvSpPr>
              <a:spLocks/>
            </p:cNvSpPr>
            <p:nvPr/>
          </p:nvSpPr>
          <p:spPr bwMode="auto">
            <a:xfrm rot="560193">
              <a:off x="1649413" y="4613275"/>
              <a:ext cx="382587" cy="363538"/>
            </a:xfrm>
            <a:custGeom>
              <a:avLst/>
              <a:gdLst>
                <a:gd name="T0" fmla="*/ 2147483646 w 90"/>
                <a:gd name="T1" fmla="*/ 0 h 90"/>
                <a:gd name="T2" fmla="*/ 2147483646 w 90"/>
                <a:gd name="T3" fmla="*/ 0 h 90"/>
                <a:gd name="T4" fmla="*/ 2147483646 w 90"/>
                <a:gd name="T5" fmla="*/ 2147483646 h 90"/>
                <a:gd name="T6" fmla="*/ 2147483646 w 90"/>
                <a:gd name="T7" fmla="*/ 0 h 90"/>
                <a:gd name="T8" fmla="*/ 2147483646 w 90"/>
                <a:gd name="T9" fmla="*/ 2147483646 h 90"/>
                <a:gd name="T10" fmla="*/ 2147483646 w 90"/>
                <a:gd name="T11" fmla="*/ 2147483646 h 90"/>
                <a:gd name="T12" fmla="*/ 2147483646 w 90"/>
                <a:gd name="T13" fmla="*/ 2147483646 h 90"/>
                <a:gd name="T14" fmla="*/ 2147483646 w 90"/>
                <a:gd name="T15" fmla="*/ 2147483646 h 90"/>
                <a:gd name="T16" fmla="*/ 2147483646 w 90"/>
                <a:gd name="T17" fmla="*/ 2147483646 h 90"/>
                <a:gd name="T18" fmla="*/ 2147483646 w 90"/>
                <a:gd name="T19" fmla="*/ 2147483646 h 90"/>
                <a:gd name="T20" fmla="*/ 2147483646 w 90"/>
                <a:gd name="T21" fmla="*/ 2147483646 h 90"/>
                <a:gd name="T22" fmla="*/ 0 w 90"/>
                <a:gd name="T23" fmla="*/ 2147483646 h 90"/>
                <a:gd name="T24" fmla="*/ 0 w 90"/>
                <a:gd name="T25" fmla="*/ 2147483646 h 90"/>
                <a:gd name="T26" fmla="*/ 0 w 90"/>
                <a:gd name="T27" fmla="*/ 2147483646 h 90"/>
                <a:gd name="T28" fmla="*/ 2147483646 w 90"/>
                <a:gd name="T29" fmla="*/ 2147483646 h 90"/>
                <a:gd name="T30" fmla="*/ 2147483646 w 90"/>
                <a:gd name="T31" fmla="*/ 2147483646 h 90"/>
                <a:gd name="T32" fmla="*/ 2147483646 w 90"/>
                <a:gd name="T33" fmla="*/ 2147483646 h 90"/>
                <a:gd name="T34" fmla="*/ 2147483646 w 90"/>
                <a:gd name="T35" fmla="*/ 0 h 9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0" h="90">
                  <a:moveTo>
                    <a:pt x="12" y="0"/>
                  </a:moveTo>
                  <a:lnTo>
                    <a:pt x="42" y="0"/>
                  </a:lnTo>
                  <a:lnTo>
                    <a:pt x="44" y="8"/>
                  </a:lnTo>
                  <a:lnTo>
                    <a:pt x="90" y="0"/>
                  </a:lnTo>
                  <a:lnTo>
                    <a:pt x="90" y="24"/>
                  </a:lnTo>
                  <a:lnTo>
                    <a:pt x="82" y="36"/>
                  </a:lnTo>
                  <a:lnTo>
                    <a:pt x="86" y="54"/>
                  </a:lnTo>
                  <a:lnTo>
                    <a:pt x="90" y="66"/>
                  </a:lnTo>
                  <a:lnTo>
                    <a:pt x="90" y="70"/>
                  </a:lnTo>
                  <a:lnTo>
                    <a:pt x="88" y="72"/>
                  </a:lnTo>
                  <a:lnTo>
                    <a:pt x="2" y="90"/>
                  </a:lnTo>
                  <a:lnTo>
                    <a:pt x="0" y="74"/>
                  </a:lnTo>
                  <a:lnTo>
                    <a:pt x="0" y="60"/>
                  </a:lnTo>
                  <a:lnTo>
                    <a:pt x="0" y="52"/>
                  </a:lnTo>
                  <a:lnTo>
                    <a:pt x="2" y="44"/>
                  </a:lnTo>
                  <a:lnTo>
                    <a:pt x="4" y="30"/>
                  </a:lnTo>
                  <a:lnTo>
                    <a:pt x="6" y="12"/>
                  </a:lnTo>
                  <a:lnTo>
                    <a:pt x="12"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0" name="Freeform 96"/>
            <p:cNvSpPr>
              <a:spLocks/>
            </p:cNvSpPr>
            <p:nvPr/>
          </p:nvSpPr>
          <p:spPr bwMode="auto">
            <a:xfrm rot="560193">
              <a:off x="3659188" y="4552950"/>
              <a:ext cx="771525" cy="766763"/>
            </a:xfrm>
            <a:custGeom>
              <a:avLst/>
              <a:gdLst>
                <a:gd name="T0" fmla="*/ 2147483646 w 182"/>
                <a:gd name="T1" fmla="*/ 2147483646 h 190"/>
                <a:gd name="T2" fmla="*/ 2147483646 w 182"/>
                <a:gd name="T3" fmla="*/ 2147483646 h 190"/>
                <a:gd name="T4" fmla="*/ 0 w 182"/>
                <a:gd name="T5" fmla="*/ 2147483646 h 190"/>
                <a:gd name="T6" fmla="*/ 2147483646 w 182"/>
                <a:gd name="T7" fmla="*/ 2147483646 h 190"/>
                <a:gd name="T8" fmla="*/ 2147483646 w 182"/>
                <a:gd name="T9" fmla="*/ 2147483646 h 190"/>
                <a:gd name="T10" fmla="*/ 2147483646 w 182"/>
                <a:gd name="T11" fmla="*/ 0 h 190"/>
                <a:gd name="T12" fmla="*/ 2147483646 w 182"/>
                <a:gd name="T13" fmla="*/ 2147483646 h 190"/>
                <a:gd name="T14" fmla="*/ 2147483646 w 182"/>
                <a:gd name="T15" fmla="*/ 2147483646 h 190"/>
                <a:gd name="T16" fmla="*/ 2147483646 w 182"/>
                <a:gd name="T17" fmla="*/ 2147483646 h 190"/>
                <a:gd name="T18" fmla="*/ 2147483646 w 182"/>
                <a:gd name="T19" fmla="*/ 2147483646 h 190"/>
                <a:gd name="T20" fmla="*/ 2147483646 w 182"/>
                <a:gd name="T21" fmla="*/ 2147483646 h 190"/>
                <a:gd name="T22" fmla="*/ 2147483646 w 182"/>
                <a:gd name="T23" fmla="*/ 2147483646 h 190"/>
                <a:gd name="T24" fmla="*/ 2147483646 w 182"/>
                <a:gd name="T25" fmla="*/ 2147483646 h 190"/>
                <a:gd name="T26" fmla="*/ 2147483646 w 182"/>
                <a:gd name="T27" fmla="*/ 2147483646 h 190"/>
                <a:gd name="T28" fmla="*/ 2147483646 w 182"/>
                <a:gd name="T29" fmla="*/ 2147483646 h 190"/>
                <a:gd name="T30" fmla="*/ 2147483646 w 182"/>
                <a:gd name="T31" fmla="*/ 2147483646 h 190"/>
                <a:gd name="T32" fmla="*/ 2147483646 w 182"/>
                <a:gd name="T33" fmla="*/ 2147483646 h 19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82" h="190">
                  <a:moveTo>
                    <a:pt x="2" y="130"/>
                  </a:moveTo>
                  <a:lnTo>
                    <a:pt x="4" y="110"/>
                  </a:lnTo>
                  <a:lnTo>
                    <a:pt x="0" y="78"/>
                  </a:lnTo>
                  <a:lnTo>
                    <a:pt x="46" y="44"/>
                  </a:lnTo>
                  <a:lnTo>
                    <a:pt x="50" y="24"/>
                  </a:lnTo>
                  <a:lnTo>
                    <a:pt x="84" y="0"/>
                  </a:lnTo>
                  <a:lnTo>
                    <a:pt x="94" y="18"/>
                  </a:lnTo>
                  <a:lnTo>
                    <a:pt x="122" y="36"/>
                  </a:lnTo>
                  <a:lnTo>
                    <a:pt x="162" y="70"/>
                  </a:lnTo>
                  <a:lnTo>
                    <a:pt x="182" y="98"/>
                  </a:lnTo>
                  <a:lnTo>
                    <a:pt x="180" y="142"/>
                  </a:lnTo>
                  <a:lnTo>
                    <a:pt x="104" y="168"/>
                  </a:lnTo>
                  <a:lnTo>
                    <a:pt x="94" y="160"/>
                  </a:lnTo>
                  <a:lnTo>
                    <a:pt x="46" y="190"/>
                  </a:lnTo>
                  <a:lnTo>
                    <a:pt x="34" y="156"/>
                  </a:lnTo>
                  <a:lnTo>
                    <a:pt x="28" y="160"/>
                  </a:lnTo>
                  <a:lnTo>
                    <a:pt x="2" y="13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1" name="Freeform 97"/>
            <p:cNvSpPr>
              <a:spLocks/>
            </p:cNvSpPr>
            <p:nvPr/>
          </p:nvSpPr>
          <p:spPr bwMode="auto">
            <a:xfrm rot="560193">
              <a:off x="4244975" y="5124450"/>
              <a:ext cx="873125" cy="871538"/>
            </a:xfrm>
            <a:custGeom>
              <a:avLst/>
              <a:gdLst>
                <a:gd name="T0" fmla="*/ 0 w 206"/>
                <a:gd name="T1" fmla="*/ 2147483646 h 216"/>
                <a:gd name="T2" fmla="*/ 2147483646 w 206"/>
                <a:gd name="T3" fmla="*/ 2147483646 h 216"/>
                <a:gd name="T4" fmla="*/ 2147483646 w 206"/>
                <a:gd name="T5" fmla="*/ 2147483646 h 216"/>
                <a:gd name="T6" fmla="*/ 2147483646 w 206"/>
                <a:gd name="T7" fmla="*/ 2147483646 h 216"/>
                <a:gd name="T8" fmla="*/ 2147483646 w 206"/>
                <a:gd name="T9" fmla="*/ 2147483646 h 216"/>
                <a:gd name="T10" fmla="*/ 2147483646 w 206"/>
                <a:gd name="T11" fmla="*/ 2147483646 h 216"/>
                <a:gd name="T12" fmla="*/ 2147483646 w 206"/>
                <a:gd name="T13" fmla="*/ 2147483646 h 216"/>
                <a:gd name="T14" fmla="*/ 2147483646 w 206"/>
                <a:gd name="T15" fmla="*/ 2147483646 h 216"/>
                <a:gd name="T16" fmla="*/ 2147483646 w 206"/>
                <a:gd name="T17" fmla="*/ 2147483646 h 216"/>
                <a:gd name="T18" fmla="*/ 2147483646 w 206"/>
                <a:gd name="T19" fmla="*/ 2147483646 h 216"/>
                <a:gd name="T20" fmla="*/ 2147483646 w 206"/>
                <a:gd name="T21" fmla="*/ 2147483646 h 216"/>
                <a:gd name="T22" fmla="*/ 2147483646 w 206"/>
                <a:gd name="T23" fmla="*/ 2147483646 h 216"/>
                <a:gd name="T24" fmla="*/ 2147483646 w 206"/>
                <a:gd name="T25" fmla="*/ 0 h 216"/>
                <a:gd name="T26" fmla="*/ 2147483646 w 206"/>
                <a:gd name="T27" fmla="*/ 2147483646 h 216"/>
                <a:gd name="T28" fmla="*/ 2147483646 w 206"/>
                <a:gd name="T29" fmla="*/ 2147483646 h 216"/>
                <a:gd name="T30" fmla="*/ 2147483646 w 206"/>
                <a:gd name="T31" fmla="*/ 2147483646 h 216"/>
                <a:gd name="T32" fmla="*/ 2147483646 w 206"/>
                <a:gd name="T33" fmla="*/ 2147483646 h 216"/>
                <a:gd name="T34" fmla="*/ 2147483646 w 206"/>
                <a:gd name="T35" fmla="*/ 2147483646 h 216"/>
                <a:gd name="T36" fmla="*/ 2147483646 w 206"/>
                <a:gd name="T37" fmla="*/ 2147483646 h 216"/>
                <a:gd name="T38" fmla="*/ 2147483646 w 206"/>
                <a:gd name="T39" fmla="*/ 2147483646 h 216"/>
                <a:gd name="T40" fmla="*/ 2147483646 w 206"/>
                <a:gd name="T41" fmla="*/ 2147483646 h 216"/>
                <a:gd name="T42" fmla="*/ 2147483646 w 206"/>
                <a:gd name="T43" fmla="*/ 2147483646 h 216"/>
                <a:gd name="T44" fmla="*/ 2147483646 w 206"/>
                <a:gd name="T45" fmla="*/ 2147483646 h 216"/>
                <a:gd name="T46" fmla="*/ 2147483646 w 206"/>
                <a:gd name="T47" fmla="*/ 2147483646 h 216"/>
                <a:gd name="T48" fmla="*/ 2147483646 w 206"/>
                <a:gd name="T49" fmla="*/ 2147483646 h 216"/>
                <a:gd name="T50" fmla="*/ 2147483646 w 206"/>
                <a:gd name="T51" fmla="*/ 2147483646 h 216"/>
                <a:gd name="T52" fmla="*/ 0 w 206"/>
                <a:gd name="T53" fmla="*/ 2147483646 h 2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6" h="216">
                  <a:moveTo>
                    <a:pt x="0" y="154"/>
                  </a:moveTo>
                  <a:lnTo>
                    <a:pt x="26" y="138"/>
                  </a:lnTo>
                  <a:lnTo>
                    <a:pt x="18" y="126"/>
                  </a:lnTo>
                  <a:lnTo>
                    <a:pt x="40" y="98"/>
                  </a:lnTo>
                  <a:lnTo>
                    <a:pt x="42" y="76"/>
                  </a:lnTo>
                  <a:lnTo>
                    <a:pt x="50" y="42"/>
                  </a:lnTo>
                  <a:lnTo>
                    <a:pt x="70" y="34"/>
                  </a:lnTo>
                  <a:lnTo>
                    <a:pt x="54" y="20"/>
                  </a:lnTo>
                  <a:lnTo>
                    <a:pt x="64" y="2"/>
                  </a:lnTo>
                  <a:lnTo>
                    <a:pt x="70" y="10"/>
                  </a:lnTo>
                  <a:lnTo>
                    <a:pt x="86" y="2"/>
                  </a:lnTo>
                  <a:lnTo>
                    <a:pt x="122" y="12"/>
                  </a:lnTo>
                  <a:lnTo>
                    <a:pt x="148" y="0"/>
                  </a:lnTo>
                  <a:lnTo>
                    <a:pt x="178" y="50"/>
                  </a:lnTo>
                  <a:lnTo>
                    <a:pt x="206" y="80"/>
                  </a:lnTo>
                  <a:lnTo>
                    <a:pt x="198" y="102"/>
                  </a:lnTo>
                  <a:lnTo>
                    <a:pt x="182" y="98"/>
                  </a:lnTo>
                  <a:lnTo>
                    <a:pt x="158" y="122"/>
                  </a:lnTo>
                  <a:lnTo>
                    <a:pt x="158" y="156"/>
                  </a:lnTo>
                  <a:lnTo>
                    <a:pt x="142" y="190"/>
                  </a:lnTo>
                  <a:lnTo>
                    <a:pt x="146" y="206"/>
                  </a:lnTo>
                  <a:lnTo>
                    <a:pt x="122" y="216"/>
                  </a:lnTo>
                  <a:lnTo>
                    <a:pt x="104" y="206"/>
                  </a:lnTo>
                  <a:lnTo>
                    <a:pt x="106" y="166"/>
                  </a:lnTo>
                  <a:lnTo>
                    <a:pt x="48" y="148"/>
                  </a:lnTo>
                  <a:lnTo>
                    <a:pt x="14" y="158"/>
                  </a:lnTo>
                  <a:lnTo>
                    <a:pt x="0" y="15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 name="Freeform 98"/>
            <p:cNvSpPr>
              <a:spLocks/>
            </p:cNvSpPr>
            <p:nvPr/>
          </p:nvSpPr>
          <p:spPr bwMode="auto">
            <a:xfrm rot="560193">
              <a:off x="4737100" y="6018213"/>
              <a:ext cx="720725" cy="725487"/>
            </a:xfrm>
            <a:custGeom>
              <a:avLst/>
              <a:gdLst>
                <a:gd name="T0" fmla="*/ 0 w 170"/>
                <a:gd name="T1" fmla="*/ 2147483646 h 180"/>
                <a:gd name="T2" fmla="*/ 2147483646 w 170"/>
                <a:gd name="T3" fmla="*/ 0 h 180"/>
                <a:gd name="T4" fmla="*/ 2147483646 w 170"/>
                <a:gd name="T5" fmla="*/ 2147483646 h 180"/>
                <a:gd name="T6" fmla="*/ 2147483646 w 170"/>
                <a:gd name="T7" fmla="*/ 2147483646 h 180"/>
                <a:gd name="T8" fmla="*/ 2147483646 w 170"/>
                <a:gd name="T9" fmla="*/ 2147483646 h 180"/>
                <a:gd name="T10" fmla="*/ 2147483646 w 170"/>
                <a:gd name="T11" fmla="*/ 2147483646 h 180"/>
                <a:gd name="T12" fmla="*/ 2147483646 w 170"/>
                <a:gd name="T13" fmla="*/ 2147483646 h 180"/>
                <a:gd name="T14" fmla="*/ 2147483646 w 170"/>
                <a:gd name="T15" fmla="*/ 2147483646 h 180"/>
                <a:gd name="T16" fmla="*/ 2147483646 w 170"/>
                <a:gd name="T17" fmla="*/ 2147483646 h 180"/>
                <a:gd name="T18" fmla="*/ 2147483646 w 170"/>
                <a:gd name="T19" fmla="*/ 2147483646 h 180"/>
                <a:gd name="T20" fmla="*/ 2147483646 w 170"/>
                <a:gd name="T21" fmla="*/ 2147483646 h 180"/>
                <a:gd name="T22" fmla="*/ 2147483646 w 170"/>
                <a:gd name="T23" fmla="*/ 2147483646 h 180"/>
                <a:gd name="T24" fmla="*/ 2147483646 w 170"/>
                <a:gd name="T25" fmla="*/ 2147483646 h 180"/>
                <a:gd name="T26" fmla="*/ 2147483646 w 170"/>
                <a:gd name="T27" fmla="*/ 2147483646 h 180"/>
                <a:gd name="T28" fmla="*/ 0 w 170"/>
                <a:gd name="T29" fmla="*/ 2147483646 h 1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0" h="180">
                  <a:moveTo>
                    <a:pt x="0" y="4"/>
                  </a:moveTo>
                  <a:lnTo>
                    <a:pt x="80" y="0"/>
                  </a:lnTo>
                  <a:lnTo>
                    <a:pt x="112" y="78"/>
                  </a:lnTo>
                  <a:lnTo>
                    <a:pt x="170" y="76"/>
                  </a:lnTo>
                  <a:lnTo>
                    <a:pt x="160" y="90"/>
                  </a:lnTo>
                  <a:lnTo>
                    <a:pt x="148" y="106"/>
                  </a:lnTo>
                  <a:lnTo>
                    <a:pt x="144" y="158"/>
                  </a:lnTo>
                  <a:lnTo>
                    <a:pt x="126" y="176"/>
                  </a:lnTo>
                  <a:lnTo>
                    <a:pt x="96" y="180"/>
                  </a:lnTo>
                  <a:lnTo>
                    <a:pt x="82" y="172"/>
                  </a:lnTo>
                  <a:lnTo>
                    <a:pt x="80" y="150"/>
                  </a:lnTo>
                  <a:lnTo>
                    <a:pt x="34" y="156"/>
                  </a:lnTo>
                  <a:lnTo>
                    <a:pt x="32" y="48"/>
                  </a:lnTo>
                  <a:lnTo>
                    <a:pt x="20" y="44"/>
                  </a:lnTo>
                  <a:lnTo>
                    <a:pt x="0" y="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 name="Freeform 99"/>
            <p:cNvSpPr>
              <a:spLocks/>
            </p:cNvSpPr>
            <p:nvPr/>
          </p:nvSpPr>
          <p:spPr bwMode="auto">
            <a:xfrm rot="560193">
              <a:off x="4510088" y="5969000"/>
              <a:ext cx="381000" cy="628650"/>
            </a:xfrm>
            <a:custGeom>
              <a:avLst/>
              <a:gdLst>
                <a:gd name="T0" fmla="*/ 2147483646 w 90"/>
                <a:gd name="T1" fmla="*/ 0 h 156"/>
                <a:gd name="T2" fmla="*/ 2147483646 w 90"/>
                <a:gd name="T3" fmla="*/ 2147483646 h 156"/>
                <a:gd name="T4" fmla="*/ 2147483646 w 90"/>
                <a:gd name="T5" fmla="*/ 0 h 156"/>
                <a:gd name="T6" fmla="*/ 0 w 90"/>
                <a:gd name="T7" fmla="*/ 2147483646 h 156"/>
                <a:gd name="T8" fmla="*/ 2147483646 w 90"/>
                <a:gd name="T9" fmla="*/ 2147483646 h 156"/>
                <a:gd name="T10" fmla="*/ 2147483646 w 90"/>
                <a:gd name="T11" fmla="*/ 2147483646 h 156"/>
                <a:gd name="T12" fmla="*/ 2147483646 w 90"/>
                <a:gd name="T13" fmla="*/ 2147483646 h 156"/>
                <a:gd name="T14" fmla="*/ 2147483646 w 90"/>
                <a:gd name="T15" fmla="*/ 2147483646 h 156"/>
                <a:gd name="T16" fmla="*/ 2147483646 w 90"/>
                <a:gd name="T17" fmla="*/ 2147483646 h 156"/>
                <a:gd name="T18" fmla="*/ 2147483646 w 90"/>
                <a:gd name="T19" fmla="*/ 2147483646 h 156"/>
                <a:gd name="T20" fmla="*/ 2147483646 w 90"/>
                <a:gd name="T21" fmla="*/ 2147483646 h 156"/>
                <a:gd name="T22" fmla="*/ 2147483646 w 90"/>
                <a:gd name="T23" fmla="*/ 0 h 1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0" h="156">
                  <a:moveTo>
                    <a:pt x="56" y="0"/>
                  </a:moveTo>
                  <a:lnTo>
                    <a:pt x="32" y="10"/>
                  </a:lnTo>
                  <a:lnTo>
                    <a:pt x="14" y="0"/>
                  </a:lnTo>
                  <a:lnTo>
                    <a:pt x="0" y="152"/>
                  </a:lnTo>
                  <a:lnTo>
                    <a:pt x="24" y="148"/>
                  </a:lnTo>
                  <a:lnTo>
                    <a:pt x="38" y="144"/>
                  </a:lnTo>
                  <a:lnTo>
                    <a:pt x="58" y="156"/>
                  </a:lnTo>
                  <a:lnTo>
                    <a:pt x="72" y="144"/>
                  </a:lnTo>
                  <a:lnTo>
                    <a:pt x="90" y="152"/>
                  </a:lnTo>
                  <a:lnTo>
                    <a:pt x="88" y="44"/>
                  </a:lnTo>
                  <a:lnTo>
                    <a:pt x="76" y="40"/>
                  </a:lnTo>
                  <a:lnTo>
                    <a:pt x="56"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4" name="Freeform 100"/>
            <p:cNvSpPr>
              <a:spLocks/>
            </p:cNvSpPr>
            <p:nvPr/>
          </p:nvSpPr>
          <p:spPr bwMode="auto">
            <a:xfrm rot="560193">
              <a:off x="5208588" y="6454775"/>
              <a:ext cx="611187" cy="684213"/>
            </a:xfrm>
            <a:custGeom>
              <a:avLst/>
              <a:gdLst>
                <a:gd name="T0" fmla="*/ 0 w 144"/>
                <a:gd name="T1" fmla="*/ 2147483646 h 170"/>
                <a:gd name="T2" fmla="*/ 2147483646 w 144"/>
                <a:gd name="T3" fmla="*/ 2147483646 h 170"/>
                <a:gd name="T4" fmla="*/ 2147483646 w 144"/>
                <a:gd name="T5" fmla="*/ 2147483646 h 170"/>
                <a:gd name="T6" fmla="*/ 2147483646 w 144"/>
                <a:gd name="T7" fmla="*/ 0 h 170"/>
                <a:gd name="T8" fmla="*/ 2147483646 w 144"/>
                <a:gd name="T9" fmla="*/ 2147483646 h 170"/>
                <a:gd name="T10" fmla="*/ 2147483646 w 144"/>
                <a:gd name="T11" fmla="*/ 2147483646 h 170"/>
                <a:gd name="T12" fmla="*/ 2147483646 w 144"/>
                <a:gd name="T13" fmla="*/ 2147483646 h 170"/>
                <a:gd name="T14" fmla="*/ 2147483646 w 144"/>
                <a:gd name="T15" fmla="*/ 2147483646 h 170"/>
                <a:gd name="T16" fmla="*/ 2147483646 w 144"/>
                <a:gd name="T17" fmla="*/ 2147483646 h 170"/>
                <a:gd name="T18" fmla="*/ 2147483646 w 144"/>
                <a:gd name="T19" fmla="*/ 2147483646 h 170"/>
                <a:gd name="T20" fmla="*/ 2147483646 w 144"/>
                <a:gd name="T21" fmla="*/ 2147483646 h 170"/>
                <a:gd name="T22" fmla="*/ 2147483646 w 144"/>
                <a:gd name="T23" fmla="*/ 2147483646 h 170"/>
                <a:gd name="T24" fmla="*/ 2147483646 w 144"/>
                <a:gd name="T25" fmla="*/ 2147483646 h 170"/>
                <a:gd name="T26" fmla="*/ 2147483646 w 144"/>
                <a:gd name="T27" fmla="*/ 2147483646 h 170"/>
                <a:gd name="T28" fmla="*/ 2147483646 w 144"/>
                <a:gd name="T29" fmla="*/ 2147483646 h 170"/>
                <a:gd name="T30" fmla="*/ 0 w 144"/>
                <a:gd name="T31" fmla="*/ 2147483646 h 17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4" h="170">
                  <a:moveTo>
                    <a:pt x="0" y="86"/>
                  </a:moveTo>
                  <a:lnTo>
                    <a:pt x="18" y="68"/>
                  </a:lnTo>
                  <a:lnTo>
                    <a:pt x="22" y="16"/>
                  </a:lnTo>
                  <a:lnTo>
                    <a:pt x="34" y="0"/>
                  </a:lnTo>
                  <a:lnTo>
                    <a:pt x="64" y="8"/>
                  </a:lnTo>
                  <a:lnTo>
                    <a:pt x="74" y="52"/>
                  </a:lnTo>
                  <a:lnTo>
                    <a:pt x="114" y="76"/>
                  </a:lnTo>
                  <a:lnTo>
                    <a:pt x="128" y="92"/>
                  </a:lnTo>
                  <a:lnTo>
                    <a:pt x="144" y="90"/>
                  </a:lnTo>
                  <a:lnTo>
                    <a:pt x="142" y="156"/>
                  </a:lnTo>
                  <a:lnTo>
                    <a:pt x="128" y="170"/>
                  </a:lnTo>
                  <a:lnTo>
                    <a:pt x="108" y="160"/>
                  </a:lnTo>
                  <a:lnTo>
                    <a:pt x="66" y="130"/>
                  </a:lnTo>
                  <a:lnTo>
                    <a:pt x="58" y="138"/>
                  </a:lnTo>
                  <a:lnTo>
                    <a:pt x="24" y="100"/>
                  </a:lnTo>
                  <a:lnTo>
                    <a:pt x="0" y="86"/>
                  </a:lnTo>
                  <a:close/>
                </a:path>
              </a:pathLst>
            </a:custGeom>
            <a:solidFill>
              <a:srgbClr val="C00000"/>
            </a:solidFill>
            <a:ln w="6350" cmpd="sng">
              <a:solidFill>
                <a:schemeClr val="tx1"/>
              </a:solidFill>
              <a:round/>
              <a:headEnd/>
              <a:tailEnd/>
            </a:ln>
          </p:spPr>
          <p:txBody>
            <a:bodyPr/>
            <a:lstStyle/>
            <a:p>
              <a:endParaRPr lang="en-US"/>
            </a:p>
          </p:txBody>
        </p:sp>
        <p:sp>
          <p:nvSpPr>
            <p:cNvPr id="105" name="Freeform 101"/>
            <p:cNvSpPr>
              <a:spLocks/>
            </p:cNvSpPr>
            <p:nvPr/>
          </p:nvSpPr>
          <p:spPr bwMode="auto">
            <a:xfrm rot="560193">
              <a:off x="4583113" y="7224713"/>
              <a:ext cx="619125" cy="484187"/>
            </a:xfrm>
            <a:custGeom>
              <a:avLst/>
              <a:gdLst>
                <a:gd name="T0" fmla="*/ 0 w 146"/>
                <a:gd name="T1" fmla="*/ 2147483646 h 120"/>
                <a:gd name="T2" fmla="*/ 2147483646 w 146"/>
                <a:gd name="T3" fmla="*/ 2147483646 h 120"/>
                <a:gd name="T4" fmla="*/ 2147483646 w 146"/>
                <a:gd name="T5" fmla="*/ 2147483646 h 120"/>
                <a:gd name="T6" fmla="*/ 2147483646 w 146"/>
                <a:gd name="T7" fmla="*/ 0 h 120"/>
                <a:gd name="T8" fmla="*/ 2147483646 w 146"/>
                <a:gd name="T9" fmla="*/ 2147483646 h 120"/>
                <a:gd name="T10" fmla="*/ 2147483646 w 146"/>
                <a:gd name="T11" fmla="*/ 2147483646 h 120"/>
                <a:gd name="T12" fmla="*/ 2147483646 w 146"/>
                <a:gd name="T13" fmla="*/ 2147483646 h 120"/>
                <a:gd name="T14" fmla="*/ 2147483646 w 146"/>
                <a:gd name="T15" fmla="*/ 2147483646 h 120"/>
                <a:gd name="T16" fmla="*/ 2147483646 w 146"/>
                <a:gd name="T17" fmla="*/ 2147483646 h 120"/>
                <a:gd name="T18" fmla="*/ 2147483646 w 146"/>
                <a:gd name="T19" fmla="*/ 2147483646 h 120"/>
                <a:gd name="T20" fmla="*/ 2147483646 w 146"/>
                <a:gd name="T21" fmla="*/ 2147483646 h 120"/>
                <a:gd name="T22" fmla="*/ 2147483646 w 146"/>
                <a:gd name="T23" fmla="*/ 2147483646 h 120"/>
                <a:gd name="T24" fmla="*/ 2147483646 w 146"/>
                <a:gd name="T25" fmla="*/ 2147483646 h 120"/>
                <a:gd name="T26" fmla="*/ 2147483646 w 146"/>
                <a:gd name="T27" fmla="*/ 2147483646 h 120"/>
                <a:gd name="T28" fmla="*/ 2147483646 w 146"/>
                <a:gd name="T29" fmla="*/ 2147483646 h 120"/>
                <a:gd name="T30" fmla="*/ 2147483646 w 146"/>
                <a:gd name="T31" fmla="*/ 2147483646 h 120"/>
                <a:gd name="T32" fmla="*/ 0 w 146"/>
                <a:gd name="T33" fmla="*/ 2147483646 h 1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6" h="120">
                  <a:moveTo>
                    <a:pt x="0" y="58"/>
                  </a:moveTo>
                  <a:lnTo>
                    <a:pt x="4" y="48"/>
                  </a:lnTo>
                  <a:lnTo>
                    <a:pt x="22" y="44"/>
                  </a:lnTo>
                  <a:lnTo>
                    <a:pt x="54" y="0"/>
                  </a:lnTo>
                  <a:lnTo>
                    <a:pt x="68" y="12"/>
                  </a:lnTo>
                  <a:lnTo>
                    <a:pt x="84" y="14"/>
                  </a:lnTo>
                  <a:lnTo>
                    <a:pt x="110" y="12"/>
                  </a:lnTo>
                  <a:lnTo>
                    <a:pt x="116" y="30"/>
                  </a:lnTo>
                  <a:lnTo>
                    <a:pt x="130" y="52"/>
                  </a:lnTo>
                  <a:lnTo>
                    <a:pt x="134" y="66"/>
                  </a:lnTo>
                  <a:lnTo>
                    <a:pt x="146" y="76"/>
                  </a:lnTo>
                  <a:lnTo>
                    <a:pt x="98" y="92"/>
                  </a:lnTo>
                  <a:lnTo>
                    <a:pt x="94" y="110"/>
                  </a:lnTo>
                  <a:lnTo>
                    <a:pt x="58" y="120"/>
                  </a:lnTo>
                  <a:lnTo>
                    <a:pt x="30" y="112"/>
                  </a:lnTo>
                  <a:lnTo>
                    <a:pt x="14" y="78"/>
                  </a:lnTo>
                  <a:lnTo>
                    <a:pt x="0" y="5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6" name="Freeform 102"/>
            <p:cNvSpPr>
              <a:spLocks/>
            </p:cNvSpPr>
            <p:nvPr/>
          </p:nvSpPr>
          <p:spPr bwMode="auto">
            <a:xfrm rot="560193">
              <a:off x="4235450" y="6946900"/>
              <a:ext cx="620713" cy="452438"/>
            </a:xfrm>
            <a:custGeom>
              <a:avLst/>
              <a:gdLst>
                <a:gd name="T0" fmla="*/ 2147483646 w 146"/>
                <a:gd name="T1" fmla="*/ 2147483646 h 112"/>
                <a:gd name="T2" fmla="*/ 2147483646 w 146"/>
                <a:gd name="T3" fmla="*/ 2147483646 h 112"/>
                <a:gd name="T4" fmla="*/ 2147483646 w 146"/>
                <a:gd name="T5" fmla="*/ 2147483646 h 112"/>
                <a:gd name="T6" fmla="*/ 0 w 146"/>
                <a:gd name="T7" fmla="*/ 2147483646 h 112"/>
                <a:gd name="T8" fmla="*/ 2147483646 w 146"/>
                <a:gd name="T9" fmla="*/ 2147483646 h 112"/>
                <a:gd name="T10" fmla="*/ 2147483646 w 146"/>
                <a:gd name="T11" fmla="*/ 0 h 112"/>
                <a:gd name="T12" fmla="*/ 2147483646 w 146"/>
                <a:gd name="T13" fmla="*/ 2147483646 h 112"/>
                <a:gd name="T14" fmla="*/ 2147483646 w 146"/>
                <a:gd name="T15" fmla="*/ 2147483646 h 112"/>
                <a:gd name="T16" fmla="*/ 2147483646 w 146"/>
                <a:gd name="T17" fmla="*/ 2147483646 h 112"/>
                <a:gd name="T18" fmla="*/ 2147483646 w 146"/>
                <a:gd name="T19" fmla="*/ 2147483646 h 112"/>
                <a:gd name="T20" fmla="*/ 2147483646 w 146"/>
                <a:gd name="T21" fmla="*/ 2147483646 h 112"/>
                <a:gd name="T22" fmla="*/ 2147483646 w 146"/>
                <a:gd name="T23" fmla="*/ 2147483646 h 112"/>
                <a:gd name="T24" fmla="*/ 2147483646 w 146"/>
                <a:gd name="T25" fmla="*/ 2147483646 h 1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6" h="112">
                  <a:moveTo>
                    <a:pt x="28" y="102"/>
                  </a:moveTo>
                  <a:lnTo>
                    <a:pt x="20" y="64"/>
                  </a:lnTo>
                  <a:lnTo>
                    <a:pt x="10" y="66"/>
                  </a:lnTo>
                  <a:lnTo>
                    <a:pt x="0" y="22"/>
                  </a:lnTo>
                  <a:lnTo>
                    <a:pt x="42" y="12"/>
                  </a:lnTo>
                  <a:lnTo>
                    <a:pt x="44" y="0"/>
                  </a:lnTo>
                  <a:lnTo>
                    <a:pt x="126" y="34"/>
                  </a:lnTo>
                  <a:lnTo>
                    <a:pt x="146" y="54"/>
                  </a:lnTo>
                  <a:lnTo>
                    <a:pt x="114" y="98"/>
                  </a:lnTo>
                  <a:lnTo>
                    <a:pt x="96" y="102"/>
                  </a:lnTo>
                  <a:lnTo>
                    <a:pt x="92" y="112"/>
                  </a:lnTo>
                  <a:lnTo>
                    <a:pt x="64" y="98"/>
                  </a:lnTo>
                  <a:lnTo>
                    <a:pt x="28" y="10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7" name="Freeform 103"/>
            <p:cNvSpPr>
              <a:spLocks/>
            </p:cNvSpPr>
            <p:nvPr/>
          </p:nvSpPr>
          <p:spPr bwMode="auto">
            <a:xfrm rot="560193">
              <a:off x="3162300" y="7294563"/>
              <a:ext cx="620713" cy="677862"/>
            </a:xfrm>
            <a:custGeom>
              <a:avLst/>
              <a:gdLst>
                <a:gd name="T0" fmla="*/ 2147483646 w 146"/>
                <a:gd name="T1" fmla="*/ 2147483646 h 168"/>
                <a:gd name="T2" fmla="*/ 2147483646 w 146"/>
                <a:gd name="T3" fmla="*/ 2147483646 h 168"/>
                <a:gd name="T4" fmla="*/ 2147483646 w 146"/>
                <a:gd name="T5" fmla="*/ 2147483646 h 168"/>
                <a:gd name="T6" fmla="*/ 2147483646 w 146"/>
                <a:gd name="T7" fmla="*/ 2147483646 h 168"/>
                <a:gd name="T8" fmla="*/ 2147483646 w 146"/>
                <a:gd name="T9" fmla="*/ 2147483646 h 168"/>
                <a:gd name="T10" fmla="*/ 2147483646 w 146"/>
                <a:gd name="T11" fmla="*/ 2147483646 h 168"/>
                <a:gd name="T12" fmla="*/ 2147483646 w 146"/>
                <a:gd name="T13" fmla="*/ 2147483646 h 168"/>
                <a:gd name="T14" fmla="*/ 0 w 146"/>
                <a:gd name="T15" fmla="*/ 2147483646 h 168"/>
                <a:gd name="T16" fmla="*/ 2147483646 w 146"/>
                <a:gd name="T17" fmla="*/ 2147483646 h 168"/>
                <a:gd name="T18" fmla="*/ 2147483646 w 146"/>
                <a:gd name="T19" fmla="*/ 2147483646 h 168"/>
                <a:gd name="T20" fmla="*/ 2147483646 w 146"/>
                <a:gd name="T21" fmla="*/ 2147483646 h 168"/>
                <a:gd name="T22" fmla="*/ 2147483646 w 146"/>
                <a:gd name="T23" fmla="*/ 0 h 168"/>
                <a:gd name="T24" fmla="*/ 2147483646 w 146"/>
                <a:gd name="T25" fmla="*/ 2147483646 h 168"/>
                <a:gd name="T26" fmla="*/ 2147483646 w 146"/>
                <a:gd name="T27" fmla="*/ 2147483646 h 168"/>
                <a:gd name="T28" fmla="*/ 2147483646 w 146"/>
                <a:gd name="T29" fmla="*/ 2147483646 h 168"/>
                <a:gd name="T30" fmla="*/ 2147483646 w 146"/>
                <a:gd name="T31" fmla="*/ 2147483646 h 168"/>
                <a:gd name="T32" fmla="*/ 2147483646 w 146"/>
                <a:gd name="T33" fmla="*/ 2147483646 h 168"/>
                <a:gd name="T34" fmla="*/ 2147483646 w 146"/>
                <a:gd name="T35" fmla="*/ 2147483646 h 168"/>
                <a:gd name="T36" fmla="*/ 2147483646 w 146"/>
                <a:gd name="T37" fmla="*/ 2147483646 h 168"/>
                <a:gd name="T38" fmla="*/ 2147483646 w 146"/>
                <a:gd name="T39" fmla="*/ 2147483646 h 168"/>
                <a:gd name="T40" fmla="*/ 2147483646 w 146"/>
                <a:gd name="T41" fmla="*/ 2147483646 h 1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6" h="168">
                  <a:moveTo>
                    <a:pt x="100" y="166"/>
                  </a:moveTo>
                  <a:lnTo>
                    <a:pt x="76" y="168"/>
                  </a:lnTo>
                  <a:lnTo>
                    <a:pt x="74" y="158"/>
                  </a:lnTo>
                  <a:lnTo>
                    <a:pt x="54" y="148"/>
                  </a:lnTo>
                  <a:lnTo>
                    <a:pt x="48" y="122"/>
                  </a:lnTo>
                  <a:lnTo>
                    <a:pt x="32" y="94"/>
                  </a:lnTo>
                  <a:lnTo>
                    <a:pt x="10" y="90"/>
                  </a:lnTo>
                  <a:lnTo>
                    <a:pt x="0" y="66"/>
                  </a:lnTo>
                  <a:lnTo>
                    <a:pt x="12" y="20"/>
                  </a:lnTo>
                  <a:lnTo>
                    <a:pt x="18" y="16"/>
                  </a:lnTo>
                  <a:lnTo>
                    <a:pt x="18" y="10"/>
                  </a:lnTo>
                  <a:lnTo>
                    <a:pt x="84" y="0"/>
                  </a:lnTo>
                  <a:lnTo>
                    <a:pt x="92" y="26"/>
                  </a:lnTo>
                  <a:lnTo>
                    <a:pt x="138" y="68"/>
                  </a:lnTo>
                  <a:lnTo>
                    <a:pt x="134" y="90"/>
                  </a:lnTo>
                  <a:lnTo>
                    <a:pt x="146" y="106"/>
                  </a:lnTo>
                  <a:lnTo>
                    <a:pt x="146" y="118"/>
                  </a:lnTo>
                  <a:lnTo>
                    <a:pt x="110" y="132"/>
                  </a:lnTo>
                  <a:lnTo>
                    <a:pt x="112" y="158"/>
                  </a:lnTo>
                  <a:lnTo>
                    <a:pt x="98" y="160"/>
                  </a:lnTo>
                  <a:lnTo>
                    <a:pt x="100" y="16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8" name="Freeform 104"/>
            <p:cNvSpPr>
              <a:spLocks/>
            </p:cNvSpPr>
            <p:nvPr/>
          </p:nvSpPr>
          <p:spPr bwMode="auto">
            <a:xfrm rot="560193">
              <a:off x="3011488" y="7524750"/>
              <a:ext cx="449262" cy="476250"/>
            </a:xfrm>
            <a:custGeom>
              <a:avLst/>
              <a:gdLst>
                <a:gd name="T0" fmla="*/ 2147483646 w 106"/>
                <a:gd name="T1" fmla="*/ 2147483646 h 118"/>
                <a:gd name="T2" fmla="*/ 2147483646 w 106"/>
                <a:gd name="T3" fmla="*/ 2147483646 h 118"/>
                <a:gd name="T4" fmla="*/ 2147483646 w 106"/>
                <a:gd name="T5" fmla="*/ 2147483646 h 118"/>
                <a:gd name="T6" fmla="*/ 0 w 106"/>
                <a:gd name="T7" fmla="*/ 2147483646 h 118"/>
                <a:gd name="T8" fmla="*/ 2147483646 w 106"/>
                <a:gd name="T9" fmla="*/ 2147483646 h 118"/>
                <a:gd name="T10" fmla="*/ 0 w 106"/>
                <a:gd name="T11" fmla="*/ 2147483646 h 118"/>
                <a:gd name="T12" fmla="*/ 2147483646 w 106"/>
                <a:gd name="T13" fmla="*/ 2147483646 h 118"/>
                <a:gd name="T14" fmla="*/ 2147483646 w 106"/>
                <a:gd name="T15" fmla="*/ 0 h 118"/>
                <a:gd name="T16" fmla="*/ 2147483646 w 106"/>
                <a:gd name="T17" fmla="*/ 2147483646 h 118"/>
                <a:gd name="T18" fmla="*/ 2147483646 w 106"/>
                <a:gd name="T19" fmla="*/ 2147483646 h 118"/>
                <a:gd name="T20" fmla="*/ 2147483646 w 106"/>
                <a:gd name="T21" fmla="*/ 2147483646 h 118"/>
                <a:gd name="T22" fmla="*/ 2147483646 w 106"/>
                <a:gd name="T23" fmla="*/ 2147483646 h 118"/>
                <a:gd name="T24" fmla="*/ 2147483646 w 106"/>
                <a:gd name="T25" fmla="*/ 2147483646 h 118"/>
                <a:gd name="T26" fmla="*/ 2147483646 w 106"/>
                <a:gd name="T27" fmla="*/ 2147483646 h 1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6" h="118">
                  <a:moveTo>
                    <a:pt x="106" y="102"/>
                  </a:moveTo>
                  <a:lnTo>
                    <a:pt x="40" y="118"/>
                  </a:lnTo>
                  <a:lnTo>
                    <a:pt x="6" y="110"/>
                  </a:lnTo>
                  <a:lnTo>
                    <a:pt x="0" y="82"/>
                  </a:lnTo>
                  <a:lnTo>
                    <a:pt x="12" y="52"/>
                  </a:lnTo>
                  <a:lnTo>
                    <a:pt x="0" y="12"/>
                  </a:lnTo>
                  <a:lnTo>
                    <a:pt x="20" y="8"/>
                  </a:lnTo>
                  <a:lnTo>
                    <a:pt x="30" y="0"/>
                  </a:lnTo>
                  <a:lnTo>
                    <a:pt x="40" y="24"/>
                  </a:lnTo>
                  <a:lnTo>
                    <a:pt x="62" y="28"/>
                  </a:lnTo>
                  <a:lnTo>
                    <a:pt x="78" y="56"/>
                  </a:lnTo>
                  <a:lnTo>
                    <a:pt x="84" y="82"/>
                  </a:lnTo>
                  <a:lnTo>
                    <a:pt x="104" y="92"/>
                  </a:lnTo>
                  <a:lnTo>
                    <a:pt x="106" y="10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9" name="Freeform 105"/>
            <p:cNvSpPr>
              <a:spLocks/>
            </p:cNvSpPr>
            <p:nvPr/>
          </p:nvSpPr>
          <p:spPr bwMode="auto">
            <a:xfrm rot="560193">
              <a:off x="2360613" y="7486650"/>
              <a:ext cx="696912" cy="533400"/>
            </a:xfrm>
            <a:custGeom>
              <a:avLst/>
              <a:gdLst>
                <a:gd name="T0" fmla="*/ 2147483646 w 164"/>
                <a:gd name="T1" fmla="*/ 2147483646 h 132"/>
                <a:gd name="T2" fmla="*/ 2147483646 w 164"/>
                <a:gd name="T3" fmla="*/ 2147483646 h 132"/>
                <a:gd name="T4" fmla="*/ 2147483646 w 164"/>
                <a:gd name="T5" fmla="*/ 2147483646 h 132"/>
                <a:gd name="T6" fmla="*/ 2147483646 w 164"/>
                <a:gd name="T7" fmla="*/ 2147483646 h 132"/>
                <a:gd name="T8" fmla="*/ 2147483646 w 164"/>
                <a:gd name="T9" fmla="*/ 2147483646 h 132"/>
                <a:gd name="T10" fmla="*/ 0 w 164"/>
                <a:gd name="T11" fmla="*/ 2147483646 h 132"/>
                <a:gd name="T12" fmla="*/ 2147483646 w 164"/>
                <a:gd name="T13" fmla="*/ 2147483646 h 132"/>
                <a:gd name="T14" fmla="*/ 2147483646 w 164"/>
                <a:gd name="T15" fmla="*/ 2147483646 h 132"/>
                <a:gd name="T16" fmla="*/ 2147483646 w 164"/>
                <a:gd name="T17" fmla="*/ 2147483646 h 132"/>
                <a:gd name="T18" fmla="*/ 2147483646 w 164"/>
                <a:gd name="T19" fmla="*/ 0 h 132"/>
                <a:gd name="T20" fmla="*/ 2147483646 w 164"/>
                <a:gd name="T21" fmla="*/ 2147483646 h 132"/>
                <a:gd name="T22" fmla="*/ 2147483646 w 164"/>
                <a:gd name="T23" fmla="*/ 2147483646 h 132"/>
                <a:gd name="T24" fmla="*/ 2147483646 w 164"/>
                <a:gd name="T25" fmla="*/ 2147483646 h 132"/>
                <a:gd name="T26" fmla="*/ 2147483646 w 164"/>
                <a:gd name="T27" fmla="*/ 2147483646 h 132"/>
                <a:gd name="T28" fmla="*/ 2147483646 w 164"/>
                <a:gd name="T29" fmla="*/ 2147483646 h 132"/>
                <a:gd name="T30" fmla="*/ 2147483646 w 164"/>
                <a:gd name="T31" fmla="*/ 2147483646 h 132"/>
                <a:gd name="T32" fmla="*/ 2147483646 w 164"/>
                <a:gd name="T33" fmla="*/ 2147483646 h 132"/>
                <a:gd name="T34" fmla="*/ 2147483646 w 164"/>
                <a:gd name="T35" fmla="*/ 2147483646 h 132"/>
                <a:gd name="T36" fmla="*/ 2147483646 w 164"/>
                <a:gd name="T37" fmla="*/ 2147483646 h 132"/>
                <a:gd name="T38" fmla="*/ 2147483646 w 164"/>
                <a:gd name="T39" fmla="*/ 2147483646 h 1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4" h="132">
                  <a:moveTo>
                    <a:pt x="20" y="132"/>
                  </a:moveTo>
                  <a:lnTo>
                    <a:pt x="14" y="108"/>
                  </a:lnTo>
                  <a:lnTo>
                    <a:pt x="8" y="110"/>
                  </a:lnTo>
                  <a:lnTo>
                    <a:pt x="6" y="104"/>
                  </a:lnTo>
                  <a:lnTo>
                    <a:pt x="12" y="100"/>
                  </a:lnTo>
                  <a:lnTo>
                    <a:pt x="0" y="24"/>
                  </a:lnTo>
                  <a:lnTo>
                    <a:pt x="76" y="12"/>
                  </a:lnTo>
                  <a:lnTo>
                    <a:pt x="76" y="20"/>
                  </a:lnTo>
                  <a:lnTo>
                    <a:pt x="114" y="4"/>
                  </a:lnTo>
                  <a:lnTo>
                    <a:pt x="152" y="0"/>
                  </a:lnTo>
                  <a:lnTo>
                    <a:pt x="164" y="40"/>
                  </a:lnTo>
                  <a:lnTo>
                    <a:pt x="152" y="70"/>
                  </a:lnTo>
                  <a:lnTo>
                    <a:pt x="158" y="98"/>
                  </a:lnTo>
                  <a:lnTo>
                    <a:pt x="160" y="108"/>
                  </a:lnTo>
                  <a:lnTo>
                    <a:pt x="100" y="120"/>
                  </a:lnTo>
                  <a:lnTo>
                    <a:pt x="92" y="122"/>
                  </a:lnTo>
                  <a:lnTo>
                    <a:pt x="88" y="128"/>
                  </a:lnTo>
                  <a:lnTo>
                    <a:pt x="84" y="130"/>
                  </a:lnTo>
                  <a:lnTo>
                    <a:pt x="80" y="122"/>
                  </a:lnTo>
                  <a:lnTo>
                    <a:pt x="20" y="13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0" name="Freeform 106"/>
            <p:cNvSpPr>
              <a:spLocks/>
            </p:cNvSpPr>
            <p:nvPr/>
          </p:nvSpPr>
          <p:spPr bwMode="auto">
            <a:xfrm rot="560193">
              <a:off x="2833688" y="7094538"/>
              <a:ext cx="450850" cy="460375"/>
            </a:xfrm>
            <a:custGeom>
              <a:avLst/>
              <a:gdLst>
                <a:gd name="T0" fmla="*/ 2147483646 w 106"/>
                <a:gd name="T1" fmla="*/ 2147483646 h 114"/>
                <a:gd name="T2" fmla="*/ 2147483646 w 106"/>
                <a:gd name="T3" fmla="*/ 2147483646 h 114"/>
                <a:gd name="T4" fmla="*/ 2147483646 w 106"/>
                <a:gd name="T5" fmla="*/ 2147483646 h 114"/>
                <a:gd name="T6" fmla="*/ 0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0 h 114"/>
                <a:gd name="T16" fmla="*/ 2147483646 w 106"/>
                <a:gd name="T17" fmla="*/ 2147483646 h 114"/>
                <a:gd name="T18" fmla="*/ 2147483646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6" h="114">
                  <a:moveTo>
                    <a:pt x="20" y="114"/>
                  </a:moveTo>
                  <a:lnTo>
                    <a:pt x="10" y="66"/>
                  </a:lnTo>
                  <a:lnTo>
                    <a:pt x="2" y="68"/>
                  </a:lnTo>
                  <a:lnTo>
                    <a:pt x="0" y="60"/>
                  </a:lnTo>
                  <a:lnTo>
                    <a:pt x="6" y="58"/>
                  </a:lnTo>
                  <a:lnTo>
                    <a:pt x="4" y="22"/>
                  </a:lnTo>
                  <a:lnTo>
                    <a:pt x="4" y="8"/>
                  </a:lnTo>
                  <a:lnTo>
                    <a:pt x="46" y="0"/>
                  </a:lnTo>
                  <a:lnTo>
                    <a:pt x="48" y="6"/>
                  </a:lnTo>
                  <a:lnTo>
                    <a:pt x="86" y="22"/>
                  </a:lnTo>
                  <a:lnTo>
                    <a:pt x="90" y="38"/>
                  </a:lnTo>
                  <a:lnTo>
                    <a:pt x="106" y="42"/>
                  </a:lnTo>
                  <a:lnTo>
                    <a:pt x="106" y="48"/>
                  </a:lnTo>
                  <a:lnTo>
                    <a:pt x="100" y="52"/>
                  </a:lnTo>
                  <a:lnTo>
                    <a:pt x="88" y="98"/>
                  </a:lnTo>
                  <a:lnTo>
                    <a:pt x="78" y="106"/>
                  </a:lnTo>
                  <a:lnTo>
                    <a:pt x="58" y="110"/>
                  </a:lnTo>
                  <a:lnTo>
                    <a:pt x="20" y="11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1" name="Freeform 107"/>
            <p:cNvSpPr>
              <a:spLocks/>
            </p:cNvSpPr>
            <p:nvPr/>
          </p:nvSpPr>
          <p:spPr bwMode="auto">
            <a:xfrm rot="560193">
              <a:off x="1212850" y="7031038"/>
              <a:ext cx="644525" cy="355600"/>
            </a:xfrm>
            <a:custGeom>
              <a:avLst/>
              <a:gdLst>
                <a:gd name="T0" fmla="*/ 2147483646 w 152"/>
                <a:gd name="T1" fmla="*/ 2147483646 h 88"/>
                <a:gd name="T2" fmla="*/ 2147483646 w 152"/>
                <a:gd name="T3" fmla="*/ 2147483646 h 88"/>
                <a:gd name="T4" fmla="*/ 2147483646 w 152"/>
                <a:gd name="T5" fmla="*/ 0 h 88"/>
                <a:gd name="T6" fmla="*/ 2147483646 w 152"/>
                <a:gd name="T7" fmla="*/ 2147483646 h 88"/>
                <a:gd name="T8" fmla="*/ 2147483646 w 152"/>
                <a:gd name="T9" fmla="*/ 0 h 88"/>
                <a:gd name="T10" fmla="*/ 2147483646 w 152"/>
                <a:gd name="T11" fmla="*/ 0 h 88"/>
                <a:gd name="T12" fmla="*/ 2147483646 w 152"/>
                <a:gd name="T13" fmla="*/ 2147483646 h 88"/>
                <a:gd name="T14" fmla="*/ 2147483646 w 152"/>
                <a:gd name="T15" fmla="*/ 2147483646 h 88"/>
                <a:gd name="T16" fmla="*/ 2147483646 w 152"/>
                <a:gd name="T17" fmla="*/ 2147483646 h 88"/>
                <a:gd name="T18" fmla="*/ 2147483646 w 152"/>
                <a:gd name="T19" fmla="*/ 2147483646 h 88"/>
                <a:gd name="T20" fmla="*/ 2147483646 w 152"/>
                <a:gd name="T21" fmla="*/ 2147483646 h 88"/>
                <a:gd name="T22" fmla="*/ 2147483646 w 152"/>
                <a:gd name="T23" fmla="*/ 2147483646 h 88"/>
                <a:gd name="T24" fmla="*/ 2147483646 w 152"/>
                <a:gd name="T25" fmla="*/ 2147483646 h 88"/>
                <a:gd name="T26" fmla="*/ 2147483646 w 152"/>
                <a:gd name="T27" fmla="*/ 2147483646 h 88"/>
                <a:gd name="T28" fmla="*/ 2147483646 w 152"/>
                <a:gd name="T29" fmla="*/ 2147483646 h 88"/>
                <a:gd name="T30" fmla="*/ 2147483646 w 152"/>
                <a:gd name="T31" fmla="*/ 2147483646 h 88"/>
                <a:gd name="T32" fmla="*/ 0 w 152"/>
                <a:gd name="T33" fmla="*/ 2147483646 h 88"/>
                <a:gd name="T34" fmla="*/ 2147483646 w 152"/>
                <a:gd name="T35" fmla="*/ 2147483646 h 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2" h="88">
                  <a:moveTo>
                    <a:pt x="2" y="18"/>
                  </a:moveTo>
                  <a:lnTo>
                    <a:pt x="50" y="10"/>
                  </a:lnTo>
                  <a:lnTo>
                    <a:pt x="58" y="0"/>
                  </a:lnTo>
                  <a:lnTo>
                    <a:pt x="68" y="8"/>
                  </a:lnTo>
                  <a:lnTo>
                    <a:pt x="102" y="0"/>
                  </a:lnTo>
                  <a:lnTo>
                    <a:pt x="124" y="0"/>
                  </a:lnTo>
                  <a:lnTo>
                    <a:pt x="130" y="44"/>
                  </a:lnTo>
                  <a:lnTo>
                    <a:pt x="152" y="72"/>
                  </a:lnTo>
                  <a:lnTo>
                    <a:pt x="140" y="72"/>
                  </a:lnTo>
                  <a:lnTo>
                    <a:pt x="134" y="68"/>
                  </a:lnTo>
                  <a:lnTo>
                    <a:pt x="126" y="70"/>
                  </a:lnTo>
                  <a:lnTo>
                    <a:pt x="122" y="76"/>
                  </a:lnTo>
                  <a:lnTo>
                    <a:pt x="74" y="88"/>
                  </a:lnTo>
                  <a:lnTo>
                    <a:pt x="26" y="88"/>
                  </a:lnTo>
                  <a:lnTo>
                    <a:pt x="12" y="68"/>
                  </a:lnTo>
                  <a:lnTo>
                    <a:pt x="8" y="38"/>
                  </a:lnTo>
                  <a:lnTo>
                    <a:pt x="0" y="36"/>
                  </a:lnTo>
                  <a:lnTo>
                    <a:pt x="2" y="1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 name="Freeform 108"/>
            <p:cNvSpPr>
              <a:spLocks/>
            </p:cNvSpPr>
            <p:nvPr/>
          </p:nvSpPr>
          <p:spPr bwMode="auto">
            <a:xfrm rot="560193">
              <a:off x="1519238" y="6530975"/>
              <a:ext cx="492125" cy="531813"/>
            </a:xfrm>
            <a:custGeom>
              <a:avLst/>
              <a:gdLst>
                <a:gd name="T0" fmla="*/ 0 w 116"/>
                <a:gd name="T1" fmla="*/ 2147483646 h 132"/>
                <a:gd name="T2" fmla="*/ 2147483646 w 116"/>
                <a:gd name="T3" fmla="*/ 2147483646 h 132"/>
                <a:gd name="T4" fmla="*/ 2147483646 w 116"/>
                <a:gd name="T5" fmla="*/ 0 h 132"/>
                <a:gd name="T6" fmla="*/ 2147483646 w 116"/>
                <a:gd name="T7" fmla="*/ 2147483646 h 132"/>
                <a:gd name="T8" fmla="*/ 2147483646 w 116"/>
                <a:gd name="T9" fmla="*/ 2147483646 h 132"/>
                <a:gd name="T10" fmla="*/ 2147483646 w 116"/>
                <a:gd name="T11" fmla="*/ 2147483646 h 132"/>
                <a:gd name="T12" fmla="*/ 2147483646 w 116"/>
                <a:gd name="T13" fmla="*/ 2147483646 h 132"/>
                <a:gd name="T14" fmla="*/ 2147483646 w 116"/>
                <a:gd name="T15" fmla="*/ 2147483646 h 132"/>
                <a:gd name="T16" fmla="*/ 2147483646 w 116"/>
                <a:gd name="T17" fmla="*/ 2147483646 h 132"/>
                <a:gd name="T18" fmla="*/ 2147483646 w 116"/>
                <a:gd name="T19" fmla="*/ 2147483646 h 132"/>
                <a:gd name="T20" fmla="*/ 2147483646 w 116"/>
                <a:gd name="T21" fmla="*/ 2147483646 h 132"/>
                <a:gd name="T22" fmla="*/ 2147483646 w 116"/>
                <a:gd name="T23" fmla="*/ 2147483646 h 132"/>
                <a:gd name="T24" fmla="*/ 2147483646 w 116"/>
                <a:gd name="T25" fmla="*/ 2147483646 h 132"/>
                <a:gd name="T26" fmla="*/ 2147483646 w 116"/>
                <a:gd name="T27" fmla="*/ 2147483646 h 132"/>
                <a:gd name="T28" fmla="*/ 0 w 116"/>
                <a:gd name="T29" fmla="*/ 2147483646 h 1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6" h="132">
                  <a:moveTo>
                    <a:pt x="0" y="32"/>
                  </a:moveTo>
                  <a:lnTo>
                    <a:pt x="46" y="16"/>
                  </a:lnTo>
                  <a:lnTo>
                    <a:pt x="48" y="0"/>
                  </a:lnTo>
                  <a:lnTo>
                    <a:pt x="84" y="30"/>
                  </a:lnTo>
                  <a:lnTo>
                    <a:pt x="112" y="40"/>
                  </a:lnTo>
                  <a:lnTo>
                    <a:pt x="116" y="52"/>
                  </a:lnTo>
                  <a:lnTo>
                    <a:pt x="106" y="60"/>
                  </a:lnTo>
                  <a:lnTo>
                    <a:pt x="116" y="122"/>
                  </a:lnTo>
                  <a:lnTo>
                    <a:pt x="68" y="132"/>
                  </a:lnTo>
                  <a:lnTo>
                    <a:pt x="46" y="132"/>
                  </a:lnTo>
                  <a:lnTo>
                    <a:pt x="40" y="110"/>
                  </a:lnTo>
                  <a:lnTo>
                    <a:pt x="30" y="112"/>
                  </a:lnTo>
                  <a:lnTo>
                    <a:pt x="20" y="80"/>
                  </a:lnTo>
                  <a:lnTo>
                    <a:pt x="10" y="80"/>
                  </a:lnTo>
                  <a:lnTo>
                    <a:pt x="0" y="3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 name="Freeform 109"/>
            <p:cNvSpPr>
              <a:spLocks/>
            </p:cNvSpPr>
            <p:nvPr/>
          </p:nvSpPr>
          <p:spPr bwMode="auto">
            <a:xfrm rot="560193">
              <a:off x="1747838" y="6973888"/>
              <a:ext cx="661987" cy="436562"/>
            </a:xfrm>
            <a:custGeom>
              <a:avLst/>
              <a:gdLst>
                <a:gd name="T0" fmla="*/ 0 w 156"/>
                <a:gd name="T1" fmla="*/ 2147483646 h 108"/>
                <a:gd name="T2" fmla="*/ 2147483646 w 156"/>
                <a:gd name="T3" fmla="*/ 2147483646 h 108"/>
                <a:gd name="T4" fmla="*/ 2147483646 w 156"/>
                <a:gd name="T5" fmla="*/ 2147483646 h 108"/>
                <a:gd name="T6" fmla="*/ 2147483646 w 156"/>
                <a:gd name="T7" fmla="*/ 0 h 108"/>
                <a:gd name="T8" fmla="*/ 2147483646 w 156"/>
                <a:gd name="T9" fmla="*/ 0 h 108"/>
                <a:gd name="T10" fmla="*/ 2147483646 w 156"/>
                <a:gd name="T11" fmla="*/ 2147483646 h 108"/>
                <a:gd name="T12" fmla="*/ 2147483646 w 156"/>
                <a:gd name="T13" fmla="*/ 2147483646 h 108"/>
                <a:gd name="T14" fmla="*/ 2147483646 w 156"/>
                <a:gd name="T15" fmla="*/ 2147483646 h 108"/>
                <a:gd name="T16" fmla="*/ 2147483646 w 156"/>
                <a:gd name="T17" fmla="*/ 2147483646 h 108"/>
                <a:gd name="T18" fmla="*/ 2147483646 w 156"/>
                <a:gd name="T19" fmla="*/ 2147483646 h 108"/>
                <a:gd name="T20" fmla="*/ 2147483646 w 156"/>
                <a:gd name="T21" fmla="*/ 2147483646 h 108"/>
                <a:gd name="T22" fmla="*/ 2147483646 w 156"/>
                <a:gd name="T23" fmla="*/ 2147483646 h 108"/>
                <a:gd name="T24" fmla="*/ 2147483646 w 156"/>
                <a:gd name="T25" fmla="*/ 2147483646 h 108"/>
                <a:gd name="T26" fmla="*/ 2147483646 w 156"/>
                <a:gd name="T27" fmla="*/ 2147483646 h 108"/>
                <a:gd name="T28" fmla="*/ 0 w 156"/>
                <a:gd name="T29" fmla="*/ 2147483646 h 10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6" h="108">
                  <a:moveTo>
                    <a:pt x="0" y="36"/>
                  </a:moveTo>
                  <a:lnTo>
                    <a:pt x="48" y="26"/>
                  </a:lnTo>
                  <a:lnTo>
                    <a:pt x="120" y="16"/>
                  </a:lnTo>
                  <a:lnTo>
                    <a:pt x="132" y="0"/>
                  </a:lnTo>
                  <a:lnTo>
                    <a:pt x="144" y="0"/>
                  </a:lnTo>
                  <a:lnTo>
                    <a:pt x="140" y="12"/>
                  </a:lnTo>
                  <a:lnTo>
                    <a:pt x="148" y="12"/>
                  </a:lnTo>
                  <a:lnTo>
                    <a:pt x="156" y="88"/>
                  </a:lnTo>
                  <a:lnTo>
                    <a:pt x="112" y="96"/>
                  </a:lnTo>
                  <a:lnTo>
                    <a:pt x="80" y="92"/>
                  </a:lnTo>
                  <a:lnTo>
                    <a:pt x="80" y="98"/>
                  </a:lnTo>
                  <a:lnTo>
                    <a:pt x="22" y="108"/>
                  </a:lnTo>
                  <a:lnTo>
                    <a:pt x="24" y="102"/>
                  </a:lnTo>
                  <a:lnTo>
                    <a:pt x="6" y="80"/>
                  </a:lnTo>
                  <a:lnTo>
                    <a:pt x="0" y="3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 name="Freeform 110"/>
            <p:cNvSpPr>
              <a:spLocks/>
            </p:cNvSpPr>
            <p:nvPr/>
          </p:nvSpPr>
          <p:spPr bwMode="auto">
            <a:xfrm rot="560193">
              <a:off x="1435100" y="6105525"/>
              <a:ext cx="355600" cy="523875"/>
            </a:xfrm>
            <a:custGeom>
              <a:avLst/>
              <a:gdLst>
                <a:gd name="T0" fmla="*/ 2147483646 w 84"/>
                <a:gd name="T1" fmla="*/ 2147483646 h 130"/>
                <a:gd name="T2" fmla="*/ 2147483646 w 84"/>
                <a:gd name="T3" fmla="*/ 2147483646 h 130"/>
                <a:gd name="T4" fmla="*/ 2147483646 w 84"/>
                <a:gd name="T5" fmla="*/ 2147483646 h 130"/>
                <a:gd name="T6" fmla="*/ 2147483646 w 84"/>
                <a:gd name="T7" fmla="*/ 2147483646 h 130"/>
                <a:gd name="T8" fmla="*/ 2147483646 w 84"/>
                <a:gd name="T9" fmla="*/ 2147483646 h 130"/>
                <a:gd name="T10" fmla="*/ 0 w 84"/>
                <a:gd name="T11" fmla="*/ 2147483646 h 130"/>
                <a:gd name="T12" fmla="*/ 2147483646 w 84"/>
                <a:gd name="T13" fmla="*/ 0 h 130"/>
                <a:gd name="T14" fmla="*/ 2147483646 w 84"/>
                <a:gd name="T15" fmla="*/ 2147483646 h 130"/>
                <a:gd name="T16" fmla="*/ 2147483646 w 84"/>
                <a:gd name="T17" fmla="*/ 2147483646 h 130"/>
                <a:gd name="T18" fmla="*/ 2147483646 w 84"/>
                <a:gd name="T19" fmla="*/ 2147483646 h 130"/>
                <a:gd name="T20" fmla="*/ 2147483646 w 84"/>
                <a:gd name="T21" fmla="*/ 2147483646 h 130"/>
                <a:gd name="T22" fmla="*/ 2147483646 w 84"/>
                <a:gd name="T23" fmla="*/ 2147483646 h 130"/>
                <a:gd name="T24" fmla="*/ 2147483646 w 84"/>
                <a:gd name="T25" fmla="*/ 2147483646 h 130"/>
                <a:gd name="T26" fmla="*/ 2147483646 w 84"/>
                <a:gd name="T27" fmla="*/ 2147483646 h 130"/>
                <a:gd name="T28" fmla="*/ 2147483646 w 84"/>
                <a:gd name="T29" fmla="*/ 2147483646 h 1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4" h="130">
                  <a:moveTo>
                    <a:pt x="84" y="98"/>
                  </a:moveTo>
                  <a:lnTo>
                    <a:pt x="82" y="114"/>
                  </a:lnTo>
                  <a:lnTo>
                    <a:pt x="36" y="130"/>
                  </a:lnTo>
                  <a:lnTo>
                    <a:pt x="20" y="124"/>
                  </a:lnTo>
                  <a:lnTo>
                    <a:pt x="8" y="20"/>
                  </a:lnTo>
                  <a:lnTo>
                    <a:pt x="0" y="6"/>
                  </a:lnTo>
                  <a:lnTo>
                    <a:pt x="4" y="0"/>
                  </a:lnTo>
                  <a:lnTo>
                    <a:pt x="14" y="8"/>
                  </a:lnTo>
                  <a:lnTo>
                    <a:pt x="24" y="6"/>
                  </a:lnTo>
                  <a:lnTo>
                    <a:pt x="28" y="14"/>
                  </a:lnTo>
                  <a:lnTo>
                    <a:pt x="32" y="30"/>
                  </a:lnTo>
                  <a:lnTo>
                    <a:pt x="42" y="30"/>
                  </a:lnTo>
                  <a:lnTo>
                    <a:pt x="44" y="42"/>
                  </a:lnTo>
                  <a:lnTo>
                    <a:pt x="72" y="38"/>
                  </a:lnTo>
                  <a:lnTo>
                    <a:pt x="84" y="98"/>
                  </a:lnTo>
                  <a:close/>
                </a:path>
              </a:pathLst>
            </a:custGeom>
            <a:solidFill>
              <a:srgbClr val="C00000"/>
            </a:solidFill>
            <a:ln w="6350" cmpd="sng">
              <a:solidFill>
                <a:schemeClr val="tx1"/>
              </a:solidFill>
              <a:round/>
              <a:headEnd/>
              <a:tailEnd/>
            </a:ln>
          </p:spPr>
          <p:txBody>
            <a:bodyPr/>
            <a:lstStyle/>
            <a:p>
              <a:endParaRPr lang="en-US"/>
            </a:p>
          </p:txBody>
        </p:sp>
        <p:sp>
          <p:nvSpPr>
            <p:cNvPr id="115" name="Freeform 111"/>
            <p:cNvSpPr>
              <a:spLocks/>
            </p:cNvSpPr>
            <p:nvPr/>
          </p:nvSpPr>
          <p:spPr bwMode="auto">
            <a:xfrm rot="560193">
              <a:off x="1738313" y="6121400"/>
              <a:ext cx="738187" cy="588963"/>
            </a:xfrm>
            <a:custGeom>
              <a:avLst/>
              <a:gdLst>
                <a:gd name="T0" fmla="*/ 0 w 174"/>
                <a:gd name="T1" fmla="*/ 2147483646 h 146"/>
                <a:gd name="T2" fmla="*/ 0 w 174"/>
                <a:gd name="T3" fmla="*/ 2147483646 h 146"/>
                <a:gd name="T4" fmla="*/ 2147483646 w 174"/>
                <a:gd name="T5" fmla="*/ 2147483646 h 146"/>
                <a:gd name="T6" fmla="*/ 2147483646 w 174"/>
                <a:gd name="T7" fmla="*/ 2147483646 h 146"/>
                <a:gd name="T8" fmla="*/ 2147483646 w 174"/>
                <a:gd name="T9" fmla="*/ 2147483646 h 146"/>
                <a:gd name="T10" fmla="*/ 2147483646 w 174"/>
                <a:gd name="T11" fmla="*/ 2147483646 h 146"/>
                <a:gd name="T12" fmla="*/ 2147483646 w 174"/>
                <a:gd name="T13" fmla="*/ 0 h 146"/>
                <a:gd name="T14" fmla="*/ 2147483646 w 174"/>
                <a:gd name="T15" fmla="*/ 2147483646 h 146"/>
                <a:gd name="T16" fmla="*/ 2147483646 w 174"/>
                <a:gd name="T17" fmla="*/ 2147483646 h 146"/>
                <a:gd name="T18" fmla="*/ 2147483646 w 174"/>
                <a:gd name="T19" fmla="*/ 2147483646 h 146"/>
                <a:gd name="T20" fmla="*/ 2147483646 w 174"/>
                <a:gd name="T21" fmla="*/ 2147483646 h 146"/>
                <a:gd name="T22" fmla="*/ 2147483646 w 174"/>
                <a:gd name="T23" fmla="*/ 2147483646 h 146"/>
                <a:gd name="T24" fmla="*/ 2147483646 w 174"/>
                <a:gd name="T25" fmla="*/ 2147483646 h 146"/>
                <a:gd name="T26" fmla="*/ 2147483646 w 174"/>
                <a:gd name="T27" fmla="*/ 2147483646 h 146"/>
                <a:gd name="T28" fmla="*/ 2147483646 w 174"/>
                <a:gd name="T29" fmla="*/ 2147483646 h 146"/>
                <a:gd name="T30" fmla="*/ 2147483646 w 174"/>
                <a:gd name="T31" fmla="*/ 2147483646 h 146"/>
                <a:gd name="T32" fmla="*/ 2147483646 w 174"/>
                <a:gd name="T33" fmla="*/ 2147483646 h 146"/>
                <a:gd name="T34" fmla="*/ 2147483646 w 174"/>
                <a:gd name="T35" fmla="*/ 2147483646 h 146"/>
                <a:gd name="T36" fmla="*/ 2147483646 w 174"/>
                <a:gd name="T37" fmla="*/ 2147483646 h 146"/>
                <a:gd name="T38" fmla="*/ 0 w 174"/>
                <a:gd name="T39" fmla="*/ 2147483646 h 1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4" h="146">
                  <a:moveTo>
                    <a:pt x="0" y="54"/>
                  </a:moveTo>
                  <a:lnTo>
                    <a:pt x="0" y="42"/>
                  </a:lnTo>
                  <a:lnTo>
                    <a:pt x="44" y="26"/>
                  </a:lnTo>
                  <a:lnTo>
                    <a:pt x="48" y="32"/>
                  </a:lnTo>
                  <a:lnTo>
                    <a:pt x="80" y="30"/>
                  </a:lnTo>
                  <a:lnTo>
                    <a:pt x="74" y="2"/>
                  </a:lnTo>
                  <a:lnTo>
                    <a:pt x="88" y="0"/>
                  </a:lnTo>
                  <a:lnTo>
                    <a:pt x="94" y="12"/>
                  </a:lnTo>
                  <a:lnTo>
                    <a:pt x="100" y="6"/>
                  </a:lnTo>
                  <a:lnTo>
                    <a:pt x="128" y="10"/>
                  </a:lnTo>
                  <a:lnTo>
                    <a:pt x="138" y="24"/>
                  </a:lnTo>
                  <a:lnTo>
                    <a:pt x="140" y="32"/>
                  </a:lnTo>
                  <a:lnTo>
                    <a:pt x="154" y="42"/>
                  </a:lnTo>
                  <a:lnTo>
                    <a:pt x="160" y="66"/>
                  </a:lnTo>
                  <a:lnTo>
                    <a:pt x="174" y="104"/>
                  </a:lnTo>
                  <a:lnTo>
                    <a:pt x="52" y="124"/>
                  </a:lnTo>
                  <a:lnTo>
                    <a:pt x="54" y="146"/>
                  </a:lnTo>
                  <a:lnTo>
                    <a:pt x="48" y="144"/>
                  </a:lnTo>
                  <a:lnTo>
                    <a:pt x="12" y="114"/>
                  </a:lnTo>
                  <a:lnTo>
                    <a:pt x="0" y="5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6" name="Freeform 112"/>
            <p:cNvSpPr>
              <a:spLocks/>
            </p:cNvSpPr>
            <p:nvPr/>
          </p:nvSpPr>
          <p:spPr bwMode="auto">
            <a:xfrm rot="560193">
              <a:off x="1893888" y="6553200"/>
              <a:ext cx="517525" cy="533400"/>
            </a:xfrm>
            <a:custGeom>
              <a:avLst/>
              <a:gdLst>
                <a:gd name="T0" fmla="*/ 0 w 122"/>
                <a:gd name="T1" fmla="*/ 2147483646 h 132"/>
                <a:gd name="T2" fmla="*/ 2147483646 w 122"/>
                <a:gd name="T3" fmla="*/ 0 h 132"/>
                <a:gd name="T4" fmla="*/ 2147483646 w 122"/>
                <a:gd name="T5" fmla="*/ 2147483646 h 132"/>
                <a:gd name="T6" fmla="*/ 2147483646 w 122"/>
                <a:gd name="T7" fmla="*/ 2147483646 h 132"/>
                <a:gd name="T8" fmla="*/ 2147483646 w 122"/>
                <a:gd name="T9" fmla="*/ 2147483646 h 132"/>
                <a:gd name="T10" fmla="*/ 2147483646 w 122"/>
                <a:gd name="T11" fmla="*/ 2147483646 h 132"/>
                <a:gd name="T12" fmla="*/ 2147483646 w 122"/>
                <a:gd name="T13" fmla="*/ 2147483646 h 132"/>
                <a:gd name="T14" fmla="*/ 2147483646 w 122"/>
                <a:gd name="T15" fmla="*/ 2147483646 h 132"/>
                <a:gd name="T16" fmla="*/ 2147483646 w 122"/>
                <a:gd name="T17" fmla="*/ 2147483646 h 132"/>
                <a:gd name="T18" fmla="*/ 2147483646 w 122"/>
                <a:gd name="T19" fmla="*/ 2147483646 h 132"/>
                <a:gd name="T20" fmla="*/ 2147483646 w 122"/>
                <a:gd name="T21" fmla="*/ 2147483646 h 132"/>
                <a:gd name="T22" fmla="*/ 2147483646 w 122"/>
                <a:gd name="T23" fmla="*/ 2147483646 h 132"/>
                <a:gd name="T24" fmla="*/ 2147483646 w 122"/>
                <a:gd name="T25" fmla="*/ 2147483646 h 132"/>
                <a:gd name="T26" fmla="*/ 0 w 122"/>
                <a:gd name="T27" fmla="*/ 2147483646 h 1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2" h="132">
                  <a:moveTo>
                    <a:pt x="0" y="20"/>
                  </a:moveTo>
                  <a:lnTo>
                    <a:pt x="122" y="0"/>
                  </a:lnTo>
                  <a:lnTo>
                    <a:pt x="122" y="26"/>
                  </a:lnTo>
                  <a:lnTo>
                    <a:pt x="108" y="44"/>
                  </a:lnTo>
                  <a:lnTo>
                    <a:pt x="108" y="62"/>
                  </a:lnTo>
                  <a:lnTo>
                    <a:pt x="100" y="78"/>
                  </a:lnTo>
                  <a:lnTo>
                    <a:pt x="112" y="106"/>
                  </a:lnTo>
                  <a:lnTo>
                    <a:pt x="100" y="122"/>
                  </a:lnTo>
                  <a:lnTo>
                    <a:pt x="28" y="132"/>
                  </a:lnTo>
                  <a:lnTo>
                    <a:pt x="18" y="70"/>
                  </a:lnTo>
                  <a:lnTo>
                    <a:pt x="28" y="62"/>
                  </a:lnTo>
                  <a:lnTo>
                    <a:pt x="24" y="50"/>
                  </a:lnTo>
                  <a:lnTo>
                    <a:pt x="2" y="42"/>
                  </a:lnTo>
                  <a:lnTo>
                    <a:pt x="0" y="2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7" name="Freeform 113"/>
            <p:cNvSpPr>
              <a:spLocks/>
            </p:cNvSpPr>
            <p:nvPr/>
          </p:nvSpPr>
          <p:spPr bwMode="auto">
            <a:xfrm rot="560193">
              <a:off x="2274888" y="6704013"/>
              <a:ext cx="669925" cy="855662"/>
            </a:xfrm>
            <a:custGeom>
              <a:avLst/>
              <a:gdLst>
                <a:gd name="T0" fmla="*/ 2147483646 w 158"/>
                <a:gd name="T1" fmla="*/ 2147483646 h 212"/>
                <a:gd name="T2" fmla="*/ 0 w 158"/>
                <a:gd name="T3" fmla="*/ 2147483646 h 212"/>
                <a:gd name="T4" fmla="*/ 2147483646 w 158"/>
                <a:gd name="T5" fmla="*/ 2147483646 h 212"/>
                <a:gd name="T6" fmla="*/ 2147483646 w 158"/>
                <a:gd name="T7" fmla="*/ 2147483646 h 212"/>
                <a:gd name="T8" fmla="*/ 2147483646 w 158"/>
                <a:gd name="T9" fmla="*/ 2147483646 h 212"/>
                <a:gd name="T10" fmla="*/ 2147483646 w 158"/>
                <a:gd name="T11" fmla="*/ 0 h 212"/>
                <a:gd name="T12" fmla="*/ 2147483646 w 158"/>
                <a:gd name="T13" fmla="*/ 2147483646 h 212"/>
                <a:gd name="T14" fmla="*/ 2147483646 w 158"/>
                <a:gd name="T15" fmla="*/ 2147483646 h 212"/>
                <a:gd name="T16" fmla="*/ 2147483646 w 158"/>
                <a:gd name="T17" fmla="*/ 2147483646 h 212"/>
                <a:gd name="T18" fmla="*/ 2147483646 w 158"/>
                <a:gd name="T19" fmla="*/ 2147483646 h 212"/>
                <a:gd name="T20" fmla="*/ 2147483646 w 158"/>
                <a:gd name="T21" fmla="*/ 2147483646 h 212"/>
                <a:gd name="T22" fmla="*/ 2147483646 w 158"/>
                <a:gd name="T23" fmla="*/ 2147483646 h 212"/>
                <a:gd name="T24" fmla="*/ 2147483646 w 158"/>
                <a:gd name="T25" fmla="*/ 2147483646 h 212"/>
                <a:gd name="T26" fmla="*/ 2147483646 w 158"/>
                <a:gd name="T27" fmla="*/ 2147483646 h 212"/>
                <a:gd name="T28" fmla="*/ 2147483646 w 158"/>
                <a:gd name="T29" fmla="*/ 2147483646 h 212"/>
                <a:gd name="T30" fmla="*/ 2147483646 w 158"/>
                <a:gd name="T31" fmla="*/ 2147483646 h 212"/>
                <a:gd name="T32" fmla="*/ 2147483646 w 158"/>
                <a:gd name="T33" fmla="*/ 2147483646 h 212"/>
                <a:gd name="T34" fmla="*/ 2147483646 w 158"/>
                <a:gd name="T35" fmla="*/ 2147483646 h 212"/>
                <a:gd name="T36" fmla="*/ 2147483646 w 158"/>
                <a:gd name="T37" fmla="*/ 2147483646 h 212"/>
                <a:gd name="T38" fmla="*/ 2147483646 w 158"/>
                <a:gd name="T39" fmla="*/ 2147483646 h 212"/>
                <a:gd name="T40" fmla="*/ 2147483646 w 158"/>
                <a:gd name="T41" fmla="*/ 2147483646 h 212"/>
                <a:gd name="T42" fmla="*/ 2147483646 w 158"/>
                <a:gd name="T43" fmla="*/ 2147483646 h 212"/>
                <a:gd name="T44" fmla="*/ 2147483646 w 158"/>
                <a:gd name="T45" fmla="*/ 2147483646 h 212"/>
                <a:gd name="T46" fmla="*/ 2147483646 w 158"/>
                <a:gd name="T47" fmla="*/ 2147483646 h 2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58" h="212">
                  <a:moveTo>
                    <a:pt x="12" y="88"/>
                  </a:moveTo>
                  <a:lnTo>
                    <a:pt x="0" y="60"/>
                  </a:lnTo>
                  <a:lnTo>
                    <a:pt x="8" y="44"/>
                  </a:lnTo>
                  <a:lnTo>
                    <a:pt x="8" y="26"/>
                  </a:lnTo>
                  <a:lnTo>
                    <a:pt x="22" y="8"/>
                  </a:lnTo>
                  <a:lnTo>
                    <a:pt x="32" y="0"/>
                  </a:lnTo>
                  <a:lnTo>
                    <a:pt x="58" y="8"/>
                  </a:lnTo>
                  <a:lnTo>
                    <a:pt x="80" y="20"/>
                  </a:lnTo>
                  <a:lnTo>
                    <a:pt x="90" y="88"/>
                  </a:lnTo>
                  <a:lnTo>
                    <a:pt x="112" y="84"/>
                  </a:lnTo>
                  <a:lnTo>
                    <a:pt x="142" y="100"/>
                  </a:lnTo>
                  <a:lnTo>
                    <a:pt x="144" y="136"/>
                  </a:lnTo>
                  <a:lnTo>
                    <a:pt x="138" y="138"/>
                  </a:lnTo>
                  <a:lnTo>
                    <a:pt x="140" y="146"/>
                  </a:lnTo>
                  <a:lnTo>
                    <a:pt x="148" y="144"/>
                  </a:lnTo>
                  <a:lnTo>
                    <a:pt x="158" y="192"/>
                  </a:lnTo>
                  <a:lnTo>
                    <a:pt x="120" y="208"/>
                  </a:lnTo>
                  <a:lnTo>
                    <a:pt x="120" y="200"/>
                  </a:lnTo>
                  <a:lnTo>
                    <a:pt x="44" y="212"/>
                  </a:lnTo>
                  <a:lnTo>
                    <a:pt x="36" y="176"/>
                  </a:lnTo>
                  <a:lnTo>
                    <a:pt x="28" y="100"/>
                  </a:lnTo>
                  <a:lnTo>
                    <a:pt x="20" y="100"/>
                  </a:lnTo>
                  <a:lnTo>
                    <a:pt x="24" y="88"/>
                  </a:lnTo>
                  <a:lnTo>
                    <a:pt x="12" y="8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8" name="Freeform 114"/>
            <p:cNvSpPr>
              <a:spLocks/>
            </p:cNvSpPr>
            <p:nvPr/>
          </p:nvSpPr>
          <p:spPr bwMode="auto">
            <a:xfrm rot="560193">
              <a:off x="2652713" y="6673850"/>
              <a:ext cx="466725" cy="476250"/>
            </a:xfrm>
            <a:custGeom>
              <a:avLst/>
              <a:gdLst>
                <a:gd name="T0" fmla="*/ 0 w 110"/>
                <a:gd name="T1" fmla="*/ 2147483646 h 118"/>
                <a:gd name="T2" fmla="*/ 2147483646 w 110"/>
                <a:gd name="T3" fmla="*/ 2147483646 h 118"/>
                <a:gd name="T4" fmla="*/ 2147483646 w 110"/>
                <a:gd name="T5" fmla="*/ 2147483646 h 118"/>
                <a:gd name="T6" fmla="*/ 2147483646 w 110"/>
                <a:gd name="T7" fmla="*/ 0 h 118"/>
                <a:gd name="T8" fmla="*/ 2147483646 w 110"/>
                <a:gd name="T9" fmla="*/ 2147483646 h 118"/>
                <a:gd name="T10" fmla="*/ 2147483646 w 110"/>
                <a:gd name="T11" fmla="*/ 2147483646 h 118"/>
                <a:gd name="T12" fmla="*/ 2147483646 w 110"/>
                <a:gd name="T13" fmla="*/ 2147483646 h 118"/>
                <a:gd name="T14" fmla="*/ 2147483646 w 110"/>
                <a:gd name="T15" fmla="*/ 2147483646 h 118"/>
                <a:gd name="T16" fmla="*/ 2147483646 w 110"/>
                <a:gd name="T17" fmla="*/ 2147483646 h 118"/>
                <a:gd name="T18" fmla="*/ 2147483646 w 110"/>
                <a:gd name="T19" fmla="*/ 2147483646 h 118"/>
                <a:gd name="T20" fmla="*/ 2147483646 w 110"/>
                <a:gd name="T21" fmla="*/ 2147483646 h 118"/>
                <a:gd name="T22" fmla="*/ 2147483646 w 110"/>
                <a:gd name="T23" fmla="*/ 2147483646 h 118"/>
                <a:gd name="T24" fmla="*/ 2147483646 w 110"/>
                <a:gd name="T25" fmla="*/ 2147483646 h 118"/>
                <a:gd name="T26" fmla="*/ 2147483646 w 110"/>
                <a:gd name="T27" fmla="*/ 2147483646 h 118"/>
                <a:gd name="T28" fmla="*/ 2147483646 w 110"/>
                <a:gd name="T29" fmla="*/ 2147483646 h 118"/>
                <a:gd name="T30" fmla="*/ 0 w 110"/>
                <a:gd name="T31" fmla="*/ 2147483646 h 1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0" h="118">
                  <a:moveTo>
                    <a:pt x="0" y="38"/>
                  </a:moveTo>
                  <a:lnTo>
                    <a:pt x="52" y="26"/>
                  </a:lnTo>
                  <a:lnTo>
                    <a:pt x="48" y="2"/>
                  </a:lnTo>
                  <a:lnTo>
                    <a:pt x="64" y="0"/>
                  </a:lnTo>
                  <a:lnTo>
                    <a:pt x="64" y="6"/>
                  </a:lnTo>
                  <a:lnTo>
                    <a:pt x="96" y="6"/>
                  </a:lnTo>
                  <a:lnTo>
                    <a:pt x="110" y="30"/>
                  </a:lnTo>
                  <a:lnTo>
                    <a:pt x="104" y="38"/>
                  </a:lnTo>
                  <a:lnTo>
                    <a:pt x="108" y="56"/>
                  </a:lnTo>
                  <a:lnTo>
                    <a:pt x="96" y="60"/>
                  </a:lnTo>
                  <a:lnTo>
                    <a:pt x="104" y="96"/>
                  </a:lnTo>
                  <a:lnTo>
                    <a:pt x="62" y="104"/>
                  </a:lnTo>
                  <a:lnTo>
                    <a:pt x="62" y="118"/>
                  </a:lnTo>
                  <a:lnTo>
                    <a:pt x="32" y="102"/>
                  </a:lnTo>
                  <a:lnTo>
                    <a:pt x="10" y="106"/>
                  </a:lnTo>
                  <a:lnTo>
                    <a:pt x="0" y="3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9" name="Freeform 115"/>
            <p:cNvSpPr>
              <a:spLocks/>
            </p:cNvSpPr>
            <p:nvPr/>
          </p:nvSpPr>
          <p:spPr bwMode="auto">
            <a:xfrm rot="560193">
              <a:off x="3038475" y="6861175"/>
              <a:ext cx="677863" cy="450850"/>
            </a:xfrm>
            <a:custGeom>
              <a:avLst/>
              <a:gdLst>
                <a:gd name="T0" fmla="*/ 2147483646 w 160"/>
                <a:gd name="T1" fmla="*/ 2147483646 h 112"/>
                <a:gd name="T2" fmla="*/ 2147483646 w 160"/>
                <a:gd name="T3" fmla="*/ 2147483646 h 112"/>
                <a:gd name="T4" fmla="*/ 2147483646 w 160"/>
                <a:gd name="T5" fmla="*/ 2147483646 h 112"/>
                <a:gd name="T6" fmla="*/ 2147483646 w 160"/>
                <a:gd name="T7" fmla="*/ 2147483646 h 112"/>
                <a:gd name="T8" fmla="*/ 2147483646 w 160"/>
                <a:gd name="T9" fmla="*/ 2147483646 h 112"/>
                <a:gd name="T10" fmla="*/ 0 w 160"/>
                <a:gd name="T11" fmla="*/ 2147483646 h 112"/>
                <a:gd name="T12" fmla="*/ 2147483646 w 160"/>
                <a:gd name="T13" fmla="*/ 2147483646 h 112"/>
                <a:gd name="T14" fmla="*/ 2147483646 w 160"/>
                <a:gd name="T15" fmla="*/ 2147483646 h 112"/>
                <a:gd name="T16" fmla="*/ 2147483646 w 160"/>
                <a:gd name="T17" fmla="*/ 2147483646 h 112"/>
                <a:gd name="T18" fmla="*/ 2147483646 w 160"/>
                <a:gd name="T19" fmla="*/ 2147483646 h 112"/>
                <a:gd name="T20" fmla="*/ 2147483646 w 160"/>
                <a:gd name="T21" fmla="*/ 2147483646 h 112"/>
                <a:gd name="T22" fmla="*/ 2147483646 w 160"/>
                <a:gd name="T23" fmla="*/ 2147483646 h 112"/>
                <a:gd name="T24" fmla="*/ 2147483646 w 160"/>
                <a:gd name="T25" fmla="*/ 2147483646 h 112"/>
                <a:gd name="T26" fmla="*/ 2147483646 w 160"/>
                <a:gd name="T27" fmla="*/ 0 h 112"/>
                <a:gd name="T28" fmla="*/ 2147483646 w 160"/>
                <a:gd name="T29" fmla="*/ 2147483646 h 112"/>
                <a:gd name="T30" fmla="*/ 2147483646 w 160"/>
                <a:gd name="T31" fmla="*/ 2147483646 h 112"/>
                <a:gd name="T32" fmla="*/ 2147483646 w 160"/>
                <a:gd name="T33" fmla="*/ 2147483646 h 112"/>
                <a:gd name="T34" fmla="*/ 2147483646 w 160"/>
                <a:gd name="T35" fmla="*/ 2147483646 h 112"/>
                <a:gd name="T36" fmla="*/ 2147483646 w 160"/>
                <a:gd name="T37" fmla="*/ 2147483646 h 112"/>
                <a:gd name="T38" fmla="*/ 2147483646 w 160"/>
                <a:gd name="T39" fmla="*/ 2147483646 h 112"/>
                <a:gd name="T40" fmla="*/ 2147483646 w 160"/>
                <a:gd name="T41" fmla="*/ 2147483646 h 112"/>
                <a:gd name="T42" fmla="*/ 2147483646 w 160"/>
                <a:gd name="T43" fmla="*/ 2147483646 h 112"/>
                <a:gd name="T44" fmla="*/ 2147483646 w 160"/>
                <a:gd name="T45" fmla="*/ 2147483646 h 112"/>
                <a:gd name="T46" fmla="*/ 2147483646 w 160"/>
                <a:gd name="T47" fmla="*/ 2147483646 h 112"/>
                <a:gd name="T48" fmla="*/ 2147483646 w 160"/>
                <a:gd name="T49" fmla="*/ 2147483646 h 1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0" h="112">
                  <a:moveTo>
                    <a:pt x="134" y="102"/>
                  </a:moveTo>
                  <a:lnTo>
                    <a:pt x="68" y="112"/>
                  </a:lnTo>
                  <a:lnTo>
                    <a:pt x="52" y="108"/>
                  </a:lnTo>
                  <a:lnTo>
                    <a:pt x="48" y="92"/>
                  </a:lnTo>
                  <a:lnTo>
                    <a:pt x="10" y="76"/>
                  </a:lnTo>
                  <a:lnTo>
                    <a:pt x="0" y="34"/>
                  </a:lnTo>
                  <a:lnTo>
                    <a:pt x="12" y="30"/>
                  </a:lnTo>
                  <a:lnTo>
                    <a:pt x="8" y="12"/>
                  </a:lnTo>
                  <a:lnTo>
                    <a:pt x="10" y="8"/>
                  </a:lnTo>
                  <a:lnTo>
                    <a:pt x="12" y="6"/>
                  </a:lnTo>
                  <a:lnTo>
                    <a:pt x="14" y="4"/>
                  </a:lnTo>
                  <a:lnTo>
                    <a:pt x="20" y="4"/>
                  </a:lnTo>
                  <a:lnTo>
                    <a:pt x="32" y="2"/>
                  </a:lnTo>
                  <a:lnTo>
                    <a:pt x="48" y="0"/>
                  </a:lnTo>
                  <a:lnTo>
                    <a:pt x="56" y="28"/>
                  </a:lnTo>
                  <a:lnTo>
                    <a:pt x="76" y="26"/>
                  </a:lnTo>
                  <a:lnTo>
                    <a:pt x="80" y="32"/>
                  </a:lnTo>
                  <a:lnTo>
                    <a:pt x="106" y="28"/>
                  </a:lnTo>
                  <a:lnTo>
                    <a:pt x="104" y="20"/>
                  </a:lnTo>
                  <a:lnTo>
                    <a:pt x="158" y="12"/>
                  </a:lnTo>
                  <a:lnTo>
                    <a:pt x="160" y="30"/>
                  </a:lnTo>
                  <a:lnTo>
                    <a:pt x="148" y="50"/>
                  </a:lnTo>
                  <a:lnTo>
                    <a:pt x="150" y="92"/>
                  </a:lnTo>
                  <a:lnTo>
                    <a:pt x="140" y="92"/>
                  </a:lnTo>
                  <a:lnTo>
                    <a:pt x="134" y="10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0" name="Freeform 116"/>
            <p:cNvSpPr>
              <a:spLocks/>
            </p:cNvSpPr>
            <p:nvPr/>
          </p:nvSpPr>
          <p:spPr bwMode="auto">
            <a:xfrm rot="560193">
              <a:off x="3606800" y="6789738"/>
              <a:ext cx="747713" cy="685800"/>
            </a:xfrm>
            <a:custGeom>
              <a:avLst/>
              <a:gdLst>
                <a:gd name="T0" fmla="*/ 2147483646 w 176"/>
                <a:gd name="T1" fmla="*/ 2147483646 h 170"/>
                <a:gd name="T2" fmla="*/ 2147483646 w 176"/>
                <a:gd name="T3" fmla="*/ 2147483646 h 170"/>
                <a:gd name="T4" fmla="*/ 2147483646 w 176"/>
                <a:gd name="T5" fmla="*/ 2147483646 h 170"/>
                <a:gd name="T6" fmla="*/ 2147483646 w 176"/>
                <a:gd name="T7" fmla="*/ 2147483646 h 170"/>
                <a:gd name="T8" fmla="*/ 2147483646 w 176"/>
                <a:gd name="T9" fmla="*/ 2147483646 h 170"/>
                <a:gd name="T10" fmla="*/ 2147483646 w 176"/>
                <a:gd name="T11" fmla="*/ 2147483646 h 170"/>
                <a:gd name="T12" fmla="*/ 2147483646 w 176"/>
                <a:gd name="T13" fmla="*/ 0 h 170"/>
                <a:gd name="T14" fmla="*/ 2147483646 w 176"/>
                <a:gd name="T15" fmla="*/ 2147483646 h 170"/>
                <a:gd name="T16" fmla="*/ 2147483646 w 176"/>
                <a:gd name="T17" fmla="*/ 2147483646 h 170"/>
                <a:gd name="T18" fmla="*/ 2147483646 w 176"/>
                <a:gd name="T19" fmla="*/ 2147483646 h 170"/>
                <a:gd name="T20" fmla="*/ 2147483646 w 176"/>
                <a:gd name="T21" fmla="*/ 2147483646 h 170"/>
                <a:gd name="T22" fmla="*/ 2147483646 w 176"/>
                <a:gd name="T23" fmla="*/ 2147483646 h 170"/>
                <a:gd name="T24" fmla="*/ 2147483646 w 176"/>
                <a:gd name="T25" fmla="*/ 2147483646 h 170"/>
                <a:gd name="T26" fmla="*/ 2147483646 w 176"/>
                <a:gd name="T27" fmla="*/ 2147483646 h 170"/>
                <a:gd name="T28" fmla="*/ 2147483646 w 176"/>
                <a:gd name="T29" fmla="*/ 2147483646 h 170"/>
                <a:gd name="T30" fmla="*/ 2147483646 w 176"/>
                <a:gd name="T31" fmla="*/ 2147483646 h 170"/>
                <a:gd name="T32" fmla="*/ 2147483646 w 176"/>
                <a:gd name="T33" fmla="*/ 2147483646 h 170"/>
                <a:gd name="T34" fmla="*/ 0 w 176"/>
                <a:gd name="T35" fmla="*/ 2147483646 h 170"/>
                <a:gd name="T36" fmla="*/ 2147483646 w 176"/>
                <a:gd name="T37" fmla="*/ 2147483646 h 170"/>
                <a:gd name="T38" fmla="*/ 2147483646 w 176"/>
                <a:gd name="T39" fmla="*/ 2147483646 h 170"/>
                <a:gd name="T40" fmla="*/ 2147483646 w 176"/>
                <a:gd name="T41" fmla="*/ 2147483646 h 170"/>
                <a:gd name="T42" fmla="*/ 2147483646 w 176"/>
                <a:gd name="T43" fmla="*/ 2147483646 h 170"/>
                <a:gd name="T44" fmla="*/ 2147483646 w 176"/>
                <a:gd name="T45" fmla="*/ 2147483646 h 17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76" h="170">
                  <a:moveTo>
                    <a:pt x="24" y="54"/>
                  </a:moveTo>
                  <a:lnTo>
                    <a:pt x="30" y="52"/>
                  </a:lnTo>
                  <a:lnTo>
                    <a:pt x="24" y="22"/>
                  </a:lnTo>
                  <a:lnTo>
                    <a:pt x="46" y="18"/>
                  </a:lnTo>
                  <a:lnTo>
                    <a:pt x="50" y="10"/>
                  </a:lnTo>
                  <a:lnTo>
                    <a:pt x="62" y="14"/>
                  </a:lnTo>
                  <a:lnTo>
                    <a:pt x="74" y="0"/>
                  </a:lnTo>
                  <a:lnTo>
                    <a:pt x="90" y="48"/>
                  </a:lnTo>
                  <a:lnTo>
                    <a:pt x="148" y="38"/>
                  </a:lnTo>
                  <a:lnTo>
                    <a:pt x="158" y="82"/>
                  </a:lnTo>
                  <a:lnTo>
                    <a:pt x="168" y="80"/>
                  </a:lnTo>
                  <a:lnTo>
                    <a:pt x="176" y="118"/>
                  </a:lnTo>
                  <a:lnTo>
                    <a:pt x="164" y="120"/>
                  </a:lnTo>
                  <a:lnTo>
                    <a:pt x="170" y="158"/>
                  </a:lnTo>
                  <a:lnTo>
                    <a:pt x="110" y="170"/>
                  </a:lnTo>
                  <a:lnTo>
                    <a:pt x="104" y="158"/>
                  </a:lnTo>
                  <a:lnTo>
                    <a:pt x="8" y="170"/>
                  </a:lnTo>
                  <a:lnTo>
                    <a:pt x="0" y="144"/>
                  </a:lnTo>
                  <a:lnTo>
                    <a:pt x="6" y="134"/>
                  </a:lnTo>
                  <a:lnTo>
                    <a:pt x="16" y="134"/>
                  </a:lnTo>
                  <a:lnTo>
                    <a:pt x="14" y="92"/>
                  </a:lnTo>
                  <a:lnTo>
                    <a:pt x="26" y="72"/>
                  </a:lnTo>
                  <a:lnTo>
                    <a:pt x="24" y="5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1" name="Freeform 117"/>
            <p:cNvSpPr>
              <a:spLocks/>
            </p:cNvSpPr>
            <p:nvPr/>
          </p:nvSpPr>
          <p:spPr bwMode="auto">
            <a:xfrm rot="560193">
              <a:off x="3078163" y="6688138"/>
              <a:ext cx="696912" cy="306387"/>
            </a:xfrm>
            <a:custGeom>
              <a:avLst/>
              <a:gdLst>
                <a:gd name="T0" fmla="*/ 0 w 164"/>
                <a:gd name="T1" fmla="*/ 2147483646 h 76"/>
                <a:gd name="T2" fmla="*/ 2147483646 w 164"/>
                <a:gd name="T3" fmla="*/ 0 h 76"/>
                <a:gd name="T4" fmla="*/ 2147483646 w 164"/>
                <a:gd name="T5" fmla="*/ 2147483646 h 76"/>
                <a:gd name="T6" fmla="*/ 2147483646 w 164"/>
                <a:gd name="T7" fmla="*/ 2147483646 h 76"/>
                <a:gd name="T8" fmla="*/ 2147483646 w 164"/>
                <a:gd name="T9" fmla="*/ 2147483646 h 76"/>
                <a:gd name="T10" fmla="*/ 2147483646 w 164"/>
                <a:gd name="T11" fmla="*/ 2147483646 h 76"/>
                <a:gd name="T12" fmla="*/ 2147483646 w 164"/>
                <a:gd name="T13" fmla="*/ 2147483646 h 76"/>
                <a:gd name="T14" fmla="*/ 2147483646 w 164"/>
                <a:gd name="T15" fmla="*/ 2147483646 h 76"/>
                <a:gd name="T16" fmla="*/ 2147483646 w 164"/>
                <a:gd name="T17" fmla="*/ 2147483646 h 76"/>
                <a:gd name="T18" fmla="*/ 2147483646 w 164"/>
                <a:gd name="T19" fmla="*/ 2147483646 h 76"/>
                <a:gd name="T20" fmla="*/ 2147483646 w 164"/>
                <a:gd name="T21" fmla="*/ 2147483646 h 76"/>
                <a:gd name="T22" fmla="*/ 2147483646 w 164"/>
                <a:gd name="T23" fmla="*/ 2147483646 h 76"/>
                <a:gd name="T24" fmla="*/ 2147483646 w 164"/>
                <a:gd name="T25" fmla="*/ 2147483646 h 76"/>
                <a:gd name="T26" fmla="*/ 2147483646 w 164"/>
                <a:gd name="T27" fmla="*/ 2147483646 h 76"/>
                <a:gd name="T28" fmla="*/ 0 w 164"/>
                <a:gd name="T29" fmla="*/ 2147483646 h 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4" h="76">
                  <a:moveTo>
                    <a:pt x="0" y="24"/>
                  </a:moveTo>
                  <a:lnTo>
                    <a:pt x="94" y="0"/>
                  </a:lnTo>
                  <a:lnTo>
                    <a:pt x="108" y="12"/>
                  </a:lnTo>
                  <a:lnTo>
                    <a:pt x="116" y="4"/>
                  </a:lnTo>
                  <a:lnTo>
                    <a:pt x="144" y="24"/>
                  </a:lnTo>
                  <a:lnTo>
                    <a:pt x="158" y="24"/>
                  </a:lnTo>
                  <a:lnTo>
                    <a:pt x="164" y="54"/>
                  </a:lnTo>
                  <a:lnTo>
                    <a:pt x="104" y="64"/>
                  </a:lnTo>
                  <a:lnTo>
                    <a:pt x="106" y="72"/>
                  </a:lnTo>
                  <a:lnTo>
                    <a:pt x="80" y="76"/>
                  </a:lnTo>
                  <a:lnTo>
                    <a:pt x="76" y="70"/>
                  </a:lnTo>
                  <a:lnTo>
                    <a:pt x="56" y="72"/>
                  </a:lnTo>
                  <a:lnTo>
                    <a:pt x="48" y="44"/>
                  </a:lnTo>
                  <a:lnTo>
                    <a:pt x="14" y="48"/>
                  </a:lnTo>
                  <a:lnTo>
                    <a:pt x="0" y="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2" name="Freeform 118"/>
            <p:cNvSpPr>
              <a:spLocks/>
            </p:cNvSpPr>
            <p:nvPr/>
          </p:nvSpPr>
          <p:spPr bwMode="auto">
            <a:xfrm rot="560193">
              <a:off x="1454150" y="5595938"/>
              <a:ext cx="373063" cy="677862"/>
            </a:xfrm>
            <a:custGeom>
              <a:avLst/>
              <a:gdLst>
                <a:gd name="T0" fmla="*/ 0 w 88"/>
                <a:gd name="T1" fmla="*/ 2147483646 h 168"/>
                <a:gd name="T2" fmla="*/ 2147483646 w 88"/>
                <a:gd name="T3" fmla="*/ 2147483646 h 168"/>
                <a:gd name="T4" fmla="*/ 2147483646 w 88"/>
                <a:gd name="T5" fmla="*/ 2147483646 h 168"/>
                <a:gd name="T6" fmla="*/ 2147483646 w 88"/>
                <a:gd name="T7" fmla="*/ 0 h 168"/>
                <a:gd name="T8" fmla="*/ 2147483646 w 88"/>
                <a:gd name="T9" fmla="*/ 2147483646 h 168"/>
                <a:gd name="T10" fmla="*/ 2147483646 w 88"/>
                <a:gd name="T11" fmla="*/ 2147483646 h 168"/>
                <a:gd name="T12" fmla="*/ 2147483646 w 88"/>
                <a:gd name="T13" fmla="*/ 2147483646 h 168"/>
                <a:gd name="T14" fmla="*/ 2147483646 w 88"/>
                <a:gd name="T15" fmla="*/ 2147483646 h 168"/>
                <a:gd name="T16" fmla="*/ 2147483646 w 88"/>
                <a:gd name="T17" fmla="*/ 2147483646 h 168"/>
                <a:gd name="T18" fmla="*/ 2147483646 w 88"/>
                <a:gd name="T19" fmla="*/ 2147483646 h 168"/>
                <a:gd name="T20" fmla="*/ 2147483646 w 88"/>
                <a:gd name="T21" fmla="*/ 2147483646 h 168"/>
                <a:gd name="T22" fmla="*/ 2147483646 w 88"/>
                <a:gd name="T23" fmla="*/ 2147483646 h 168"/>
                <a:gd name="T24" fmla="*/ 2147483646 w 88"/>
                <a:gd name="T25" fmla="*/ 2147483646 h 168"/>
                <a:gd name="T26" fmla="*/ 2147483646 w 88"/>
                <a:gd name="T27" fmla="*/ 2147483646 h 168"/>
                <a:gd name="T28" fmla="*/ 2147483646 w 88"/>
                <a:gd name="T29" fmla="*/ 2147483646 h 168"/>
                <a:gd name="T30" fmla="*/ 2147483646 w 88"/>
                <a:gd name="T31" fmla="*/ 2147483646 h 168"/>
                <a:gd name="T32" fmla="*/ 2147483646 w 88"/>
                <a:gd name="T33" fmla="*/ 2147483646 h 168"/>
                <a:gd name="T34" fmla="*/ 2147483646 w 88"/>
                <a:gd name="T35" fmla="*/ 2147483646 h 168"/>
                <a:gd name="T36" fmla="*/ 0 w 88"/>
                <a:gd name="T37" fmla="*/ 2147483646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8" h="168">
                  <a:moveTo>
                    <a:pt x="0" y="20"/>
                  </a:moveTo>
                  <a:lnTo>
                    <a:pt x="4" y="14"/>
                  </a:lnTo>
                  <a:lnTo>
                    <a:pt x="24" y="16"/>
                  </a:lnTo>
                  <a:lnTo>
                    <a:pt x="56" y="0"/>
                  </a:lnTo>
                  <a:lnTo>
                    <a:pt x="78" y="28"/>
                  </a:lnTo>
                  <a:lnTo>
                    <a:pt x="82" y="48"/>
                  </a:lnTo>
                  <a:lnTo>
                    <a:pt x="88" y="86"/>
                  </a:lnTo>
                  <a:lnTo>
                    <a:pt x="80" y="94"/>
                  </a:lnTo>
                  <a:lnTo>
                    <a:pt x="88" y="122"/>
                  </a:lnTo>
                  <a:lnTo>
                    <a:pt x="76" y="128"/>
                  </a:lnTo>
                  <a:lnTo>
                    <a:pt x="84" y="152"/>
                  </a:lnTo>
                  <a:lnTo>
                    <a:pt x="84" y="164"/>
                  </a:lnTo>
                  <a:lnTo>
                    <a:pt x="56" y="168"/>
                  </a:lnTo>
                  <a:lnTo>
                    <a:pt x="54" y="156"/>
                  </a:lnTo>
                  <a:lnTo>
                    <a:pt x="44" y="156"/>
                  </a:lnTo>
                  <a:lnTo>
                    <a:pt x="36" y="132"/>
                  </a:lnTo>
                  <a:lnTo>
                    <a:pt x="26" y="134"/>
                  </a:lnTo>
                  <a:lnTo>
                    <a:pt x="16" y="126"/>
                  </a:lnTo>
                  <a:lnTo>
                    <a:pt x="0" y="2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 name="Freeform 119"/>
            <p:cNvSpPr>
              <a:spLocks/>
            </p:cNvSpPr>
            <p:nvPr/>
          </p:nvSpPr>
          <p:spPr bwMode="auto">
            <a:xfrm rot="560193">
              <a:off x="3201988" y="5772150"/>
              <a:ext cx="687387" cy="854075"/>
            </a:xfrm>
            <a:custGeom>
              <a:avLst/>
              <a:gdLst>
                <a:gd name="T0" fmla="*/ 2147483646 w 162"/>
                <a:gd name="T1" fmla="*/ 2147483646 h 212"/>
                <a:gd name="T2" fmla="*/ 2147483646 w 162"/>
                <a:gd name="T3" fmla="*/ 2147483646 h 212"/>
                <a:gd name="T4" fmla="*/ 2147483646 w 162"/>
                <a:gd name="T5" fmla="*/ 2147483646 h 212"/>
                <a:gd name="T6" fmla="*/ 2147483646 w 162"/>
                <a:gd name="T7" fmla="*/ 2147483646 h 212"/>
                <a:gd name="T8" fmla="*/ 2147483646 w 162"/>
                <a:gd name="T9" fmla="*/ 2147483646 h 212"/>
                <a:gd name="T10" fmla="*/ 2147483646 w 162"/>
                <a:gd name="T11" fmla="*/ 2147483646 h 212"/>
                <a:gd name="T12" fmla="*/ 2147483646 w 162"/>
                <a:gd name="T13" fmla="*/ 2147483646 h 212"/>
                <a:gd name="T14" fmla="*/ 2147483646 w 162"/>
                <a:gd name="T15" fmla="*/ 2147483646 h 212"/>
                <a:gd name="T16" fmla="*/ 0 w 162"/>
                <a:gd name="T17" fmla="*/ 2147483646 h 212"/>
                <a:gd name="T18" fmla="*/ 2147483646 w 162"/>
                <a:gd name="T19" fmla="*/ 2147483646 h 212"/>
                <a:gd name="T20" fmla="*/ 2147483646 w 162"/>
                <a:gd name="T21" fmla="*/ 2147483646 h 212"/>
                <a:gd name="T22" fmla="*/ 2147483646 w 162"/>
                <a:gd name="T23" fmla="*/ 2147483646 h 212"/>
                <a:gd name="T24" fmla="*/ 2147483646 w 162"/>
                <a:gd name="T25" fmla="*/ 0 h 212"/>
                <a:gd name="T26" fmla="*/ 2147483646 w 162"/>
                <a:gd name="T27" fmla="*/ 2147483646 h 212"/>
                <a:gd name="T28" fmla="*/ 2147483646 w 162"/>
                <a:gd name="T29" fmla="*/ 2147483646 h 212"/>
                <a:gd name="T30" fmla="*/ 2147483646 w 162"/>
                <a:gd name="T31" fmla="*/ 2147483646 h 212"/>
                <a:gd name="T32" fmla="*/ 2147483646 w 162"/>
                <a:gd name="T33" fmla="*/ 2147483646 h 212"/>
                <a:gd name="T34" fmla="*/ 2147483646 w 162"/>
                <a:gd name="T35" fmla="*/ 2147483646 h 212"/>
                <a:gd name="T36" fmla="*/ 2147483646 w 162"/>
                <a:gd name="T37" fmla="*/ 2147483646 h 212"/>
                <a:gd name="T38" fmla="*/ 2147483646 w 162"/>
                <a:gd name="T39" fmla="*/ 2147483646 h 212"/>
                <a:gd name="T40" fmla="*/ 2147483646 w 162"/>
                <a:gd name="T41" fmla="*/ 2147483646 h 212"/>
                <a:gd name="T42" fmla="*/ 2147483646 w 162"/>
                <a:gd name="T43" fmla="*/ 2147483646 h 212"/>
                <a:gd name="T44" fmla="*/ 2147483646 w 162"/>
                <a:gd name="T45" fmla="*/ 2147483646 h 2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2" h="212">
                  <a:moveTo>
                    <a:pt x="80" y="212"/>
                  </a:moveTo>
                  <a:lnTo>
                    <a:pt x="42" y="182"/>
                  </a:lnTo>
                  <a:lnTo>
                    <a:pt x="36" y="158"/>
                  </a:lnTo>
                  <a:lnTo>
                    <a:pt x="20" y="146"/>
                  </a:lnTo>
                  <a:lnTo>
                    <a:pt x="28" y="134"/>
                  </a:lnTo>
                  <a:lnTo>
                    <a:pt x="20" y="126"/>
                  </a:lnTo>
                  <a:lnTo>
                    <a:pt x="36" y="110"/>
                  </a:lnTo>
                  <a:lnTo>
                    <a:pt x="4" y="90"/>
                  </a:lnTo>
                  <a:lnTo>
                    <a:pt x="0" y="78"/>
                  </a:lnTo>
                  <a:lnTo>
                    <a:pt x="12" y="76"/>
                  </a:lnTo>
                  <a:lnTo>
                    <a:pt x="28" y="54"/>
                  </a:lnTo>
                  <a:lnTo>
                    <a:pt x="20" y="48"/>
                  </a:lnTo>
                  <a:lnTo>
                    <a:pt x="58" y="0"/>
                  </a:lnTo>
                  <a:lnTo>
                    <a:pt x="106" y="66"/>
                  </a:lnTo>
                  <a:lnTo>
                    <a:pt x="116" y="70"/>
                  </a:lnTo>
                  <a:lnTo>
                    <a:pt x="114" y="82"/>
                  </a:lnTo>
                  <a:lnTo>
                    <a:pt x="134" y="104"/>
                  </a:lnTo>
                  <a:lnTo>
                    <a:pt x="162" y="88"/>
                  </a:lnTo>
                  <a:lnTo>
                    <a:pt x="158" y="106"/>
                  </a:lnTo>
                  <a:lnTo>
                    <a:pt x="148" y="106"/>
                  </a:lnTo>
                  <a:lnTo>
                    <a:pt x="144" y="110"/>
                  </a:lnTo>
                  <a:lnTo>
                    <a:pt x="152" y="116"/>
                  </a:lnTo>
                  <a:lnTo>
                    <a:pt x="80" y="21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 name="Freeform 120"/>
            <p:cNvSpPr>
              <a:spLocks/>
            </p:cNvSpPr>
            <p:nvPr/>
          </p:nvSpPr>
          <p:spPr bwMode="auto">
            <a:xfrm rot="560193">
              <a:off x="3805238" y="5995988"/>
              <a:ext cx="644525" cy="588962"/>
            </a:xfrm>
            <a:custGeom>
              <a:avLst/>
              <a:gdLst>
                <a:gd name="T0" fmla="*/ 2147483646 w 152"/>
                <a:gd name="T1" fmla="*/ 2147483646 h 146"/>
                <a:gd name="T2" fmla="*/ 2147483646 w 152"/>
                <a:gd name="T3" fmla="*/ 2147483646 h 146"/>
                <a:gd name="T4" fmla="*/ 2147483646 w 152"/>
                <a:gd name="T5" fmla="*/ 2147483646 h 146"/>
                <a:gd name="T6" fmla="*/ 2147483646 w 152"/>
                <a:gd name="T7" fmla="*/ 0 h 146"/>
                <a:gd name="T8" fmla="*/ 2147483646 w 152"/>
                <a:gd name="T9" fmla="*/ 2147483646 h 146"/>
                <a:gd name="T10" fmla="*/ 2147483646 w 152"/>
                <a:gd name="T11" fmla="*/ 2147483646 h 146"/>
                <a:gd name="T12" fmla="*/ 2147483646 w 152"/>
                <a:gd name="T13" fmla="*/ 2147483646 h 146"/>
                <a:gd name="T14" fmla="*/ 2147483646 w 152"/>
                <a:gd name="T15" fmla="*/ 2147483646 h 146"/>
                <a:gd name="T16" fmla="*/ 2147483646 w 152"/>
                <a:gd name="T17" fmla="*/ 2147483646 h 146"/>
                <a:gd name="T18" fmla="*/ 2147483646 w 152"/>
                <a:gd name="T19" fmla="*/ 2147483646 h 146"/>
                <a:gd name="T20" fmla="*/ 2147483646 w 152"/>
                <a:gd name="T21" fmla="*/ 2147483646 h 146"/>
                <a:gd name="T22" fmla="*/ 2147483646 w 152"/>
                <a:gd name="T23" fmla="*/ 2147483646 h 146"/>
                <a:gd name="T24" fmla="*/ 0 w 152"/>
                <a:gd name="T25" fmla="*/ 2147483646 h 146"/>
                <a:gd name="T26" fmla="*/ 2147483646 w 152"/>
                <a:gd name="T27" fmla="*/ 2147483646 h 146"/>
                <a:gd name="T28" fmla="*/ 2147483646 w 152"/>
                <a:gd name="T29" fmla="*/ 2147483646 h 146"/>
                <a:gd name="T30" fmla="*/ 2147483646 w 152"/>
                <a:gd name="T31" fmla="*/ 2147483646 h 1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2" h="146">
                  <a:moveTo>
                    <a:pt x="18" y="56"/>
                  </a:moveTo>
                  <a:lnTo>
                    <a:pt x="34" y="48"/>
                  </a:lnTo>
                  <a:lnTo>
                    <a:pt x="52" y="22"/>
                  </a:lnTo>
                  <a:lnTo>
                    <a:pt x="68" y="0"/>
                  </a:lnTo>
                  <a:lnTo>
                    <a:pt x="90" y="2"/>
                  </a:lnTo>
                  <a:lnTo>
                    <a:pt x="128" y="106"/>
                  </a:lnTo>
                  <a:lnTo>
                    <a:pt x="152" y="122"/>
                  </a:lnTo>
                  <a:lnTo>
                    <a:pt x="116" y="146"/>
                  </a:lnTo>
                  <a:lnTo>
                    <a:pt x="74" y="118"/>
                  </a:lnTo>
                  <a:lnTo>
                    <a:pt x="40" y="106"/>
                  </a:lnTo>
                  <a:lnTo>
                    <a:pt x="24" y="88"/>
                  </a:lnTo>
                  <a:lnTo>
                    <a:pt x="8" y="84"/>
                  </a:lnTo>
                  <a:lnTo>
                    <a:pt x="0" y="78"/>
                  </a:lnTo>
                  <a:lnTo>
                    <a:pt x="4" y="74"/>
                  </a:lnTo>
                  <a:lnTo>
                    <a:pt x="14" y="74"/>
                  </a:lnTo>
                  <a:lnTo>
                    <a:pt x="18" y="5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 name="Freeform 121"/>
            <p:cNvSpPr>
              <a:spLocks/>
            </p:cNvSpPr>
            <p:nvPr/>
          </p:nvSpPr>
          <p:spPr bwMode="auto">
            <a:xfrm rot="560193">
              <a:off x="4202113" y="5916613"/>
              <a:ext cx="373062" cy="612775"/>
            </a:xfrm>
            <a:custGeom>
              <a:avLst/>
              <a:gdLst>
                <a:gd name="T0" fmla="*/ 0 w 88"/>
                <a:gd name="T1" fmla="*/ 2147483646 h 152"/>
                <a:gd name="T2" fmla="*/ 2147483646 w 88"/>
                <a:gd name="T3" fmla="*/ 0 h 152"/>
                <a:gd name="T4" fmla="*/ 2147483646 w 88"/>
                <a:gd name="T5" fmla="*/ 2147483646 h 152"/>
                <a:gd name="T6" fmla="*/ 2147483646 w 88"/>
                <a:gd name="T7" fmla="*/ 2147483646 h 152"/>
                <a:gd name="T8" fmla="*/ 2147483646 w 88"/>
                <a:gd name="T9" fmla="*/ 2147483646 h 152"/>
                <a:gd name="T10" fmla="*/ 0 w 88"/>
                <a:gd name="T11" fmla="*/ 2147483646 h 1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8" h="152">
                  <a:moveTo>
                    <a:pt x="0" y="32"/>
                  </a:moveTo>
                  <a:lnTo>
                    <a:pt x="88" y="0"/>
                  </a:lnTo>
                  <a:lnTo>
                    <a:pt x="74" y="152"/>
                  </a:lnTo>
                  <a:lnTo>
                    <a:pt x="62" y="152"/>
                  </a:lnTo>
                  <a:lnTo>
                    <a:pt x="38" y="136"/>
                  </a:lnTo>
                  <a:lnTo>
                    <a:pt x="0" y="3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6" name="Freeform 122"/>
            <p:cNvSpPr>
              <a:spLocks/>
            </p:cNvSpPr>
            <p:nvPr/>
          </p:nvSpPr>
          <p:spPr bwMode="auto">
            <a:xfrm rot="560193">
              <a:off x="4149725" y="5680075"/>
              <a:ext cx="492125" cy="361950"/>
            </a:xfrm>
            <a:custGeom>
              <a:avLst/>
              <a:gdLst>
                <a:gd name="T0" fmla="*/ 2147483646 w 116"/>
                <a:gd name="T1" fmla="*/ 2147483646 h 90"/>
                <a:gd name="T2" fmla="*/ 2147483646 w 116"/>
                <a:gd name="T3" fmla="*/ 2147483646 h 90"/>
                <a:gd name="T4" fmla="*/ 0 w 116"/>
                <a:gd name="T5" fmla="*/ 2147483646 h 90"/>
                <a:gd name="T6" fmla="*/ 2147483646 w 116"/>
                <a:gd name="T7" fmla="*/ 2147483646 h 90"/>
                <a:gd name="T8" fmla="*/ 0 w 116"/>
                <a:gd name="T9" fmla="*/ 2147483646 h 90"/>
                <a:gd name="T10" fmla="*/ 2147483646 w 116"/>
                <a:gd name="T11" fmla="*/ 2147483646 h 90"/>
                <a:gd name="T12" fmla="*/ 2147483646 w 116"/>
                <a:gd name="T13" fmla="*/ 2147483646 h 90"/>
                <a:gd name="T14" fmla="*/ 2147483646 w 116"/>
                <a:gd name="T15" fmla="*/ 2147483646 h 90"/>
                <a:gd name="T16" fmla="*/ 2147483646 w 116"/>
                <a:gd name="T17" fmla="*/ 0 h 90"/>
                <a:gd name="T18" fmla="*/ 2147483646 w 116"/>
                <a:gd name="T19" fmla="*/ 2147483646 h 90"/>
                <a:gd name="T20" fmla="*/ 2147483646 w 116"/>
                <a:gd name="T21" fmla="*/ 2147483646 h 90"/>
                <a:gd name="T22" fmla="*/ 2147483646 w 116"/>
                <a:gd name="T23" fmla="*/ 2147483646 h 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6" h="90">
                  <a:moveTo>
                    <a:pt x="26" y="90"/>
                  </a:moveTo>
                  <a:lnTo>
                    <a:pt x="4" y="88"/>
                  </a:lnTo>
                  <a:lnTo>
                    <a:pt x="0" y="76"/>
                  </a:lnTo>
                  <a:lnTo>
                    <a:pt x="4" y="50"/>
                  </a:lnTo>
                  <a:lnTo>
                    <a:pt x="0" y="30"/>
                  </a:lnTo>
                  <a:lnTo>
                    <a:pt x="16" y="26"/>
                  </a:lnTo>
                  <a:lnTo>
                    <a:pt x="10" y="6"/>
                  </a:lnTo>
                  <a:lnTo>
                    <a:pt x="24" y="10"/>
                  </a:lnTo>
                  <a:lnTo>
                    <a:pt x="58" y="0"/>
                  </a:lnTo>
                  <a:lnTo>
                    <a:pt x="116" y="18"/>
                  </a:lnTo>
                  <a:lnTo>
                    <a:pt x="114" y="58"/>
                  </a:lnTo>
                  <a:lnTo>
                    <a:pt x="26" y="9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7" name="Freeform 123"/>
            <p:cNvSpPr>
              <a:spLocks/>
            </p:cNvSpPr>
            <p:nvPr/>
          </p:nvSpPr>
          <p:spPr bwMode="auto">
            <a:xfrm rot="560193">
              <a:off x="3390900" y="5348288"/>
              <a:ext cx="830263" cy="879475"/>
            </a:xfrm>
            <a:custGeom>
              <a:avLst/>
              <a:gdLst>
                <a:gd name="T0" fmla="*/ 2147483646 w 196"/>
                <a:gd name="T1" fmla="*/ 2147483646 h 218"/>
                <a:gd name="T2" fmla="*/ 0 w 196"/>
                <a:gd name="T3" fmla="*/ 2147483646 h 218"/>
                <a:gd name="T4" fmla="*/ 2147483646 w 196"/>
                <a:gd name="T5" fmla="*/ 2147483646 h 218"/>
                <a:gd name="T6" fmla="*/ 2147483646 w 196"/>
                <a:gd name="T7" fmla="*/ 0 h 218"/>
                <a:gd name="T8" fmla="*/ 2147483646 w 196"/>
                <a:gd name="T9" fmla="*/ 2147483646 h 218"/>
                <a:gd name="T10" fmla="*/ 2147483646 w 196"/>
                <a:gd name="T11" fmla="*/ 2147483646 h 218"/>
                <a:gd name="T12" fmla="*/ 2147483646 w 196"/>
                <a:gd name="T13" fmla="*/ 2147483646 h 218"/>
                <a:gd name="T14" fmla="*/ 2147483646 w 196"/>
                <a:gd name="T15" fmla="*/ 2147483646 h 218"/>
                <a:gd name="T16" fmla="*/ 2147483646 w 196"/>
                <a:gd name="T17" fmla="*/ 2147483646 h 218"/>
                <a:gd name="T18" fmla="*/ 2147483646 w 196"/>
                <a:gd name="T19" fmla="*/ 2147483646 h 218"/>
                <a:gd name="T20" fmla="*/ 2147483646 w 196"/>
                <a:gd name="T21" fmla="*/ 2147483646 h 218"/>
                <a:gd name="T22" fmla="*/ 2147483646 w 196"/>
                <a:gd name="T23" fmla="*/ 2147483646 h 218"/>
                <a:gd name="T24" fmla="*/ 2147483646 w 196"/>
                <a:gd name="T25" fmla="*/ 2147483646 h 218"/>
                <a:gd name="T26" fmla="*/ 2147483646 w 196"/>
                <a:gd name="T27" fmla="*/ 2147483646 h 218"/>
                <a:gd name="T28" fmla="*/ 2147483646 w 196"/>
                <a:gd name="T29" fmla="*/ 2147483646 h 218"/>
                <a:gd name="T30" fmla="*/ 2147483646 w 196"/>
                <a:gd name="T31" fmla="*/ 2147483646 h 218"/>
                <a:gd name="T32" fmla="*/ 2147483646 w 196"/>
                <a:gd name="T33" fmla="*/ 2147483646 h 218"/>
                <a:gd name="T34" fmla="*/ 2147483646 w 196"/>
                <a:gd name="T35" fmla="*/ 2147483646 h 2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6" h="218">
                  <a:moveTo>
                    <a:pt x="30" y="114"/>
                  </a:moveTo>
                  <a:lnTo>
                    <a:pt x="0" y="68"/>
                  </a:lnTo>
                  <a:lnTo>
                    <a:pt x="82" y="4"/>
                  </a:lnTo>
                  <a:lnTo>
                    <a:pt x="134" y="0"/>
                  </a:lnTo>
                  <a:lnTo>
                    <a:pt x="136" y="12"/>
                  </a:lnTo>
                  <a:lnTo>
                    <a:pt x="176" y="20"/>
                  </a:lnTo>
                  <a:lnTo>
                    <a:pt x="190" y="64"/>
                  </a:lnTo>
                  <a:lnTo>
                    <a:pt x="196" y="84"/>
                  </a:lnTo>
                  <a:lnTo>
                    <a:pt x="180" y="88"/>
                  </a:lnTo>
                  <a:lnTo>
                    <a:pt x="184" y="108"/>
                  </a:lnTo>
                  <a:lnTo>
                    <a:pt x="180" y="134"/>
                  </a:lnTo>
                  <a:lnTo>
                    <a:pt x="184" y="146"/>
                  </a:lnTo>
                  <a:lnTo>
                    <a:pt x="150" y="194"/>
                  </a:lnTo>
                  <a:lnTo>
                    <a:pt x="106" y="218"/>
                  </a:lnTo>
                  <a:lnTo>
                    <a:pt x="86" y="196"/>
                  </a:lnTo>
                  <a:lnTo>
                    <a:pt x="88" y="184"/>
                  </a:lnTo>
                  <a:lnTo>
                    <a:pt x="78" y="180"/>
                  </a:lnTo>
                  <a:lnTo>
                    <a:pt x="30" y="11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8" name="Freeform 124"/>
            <p:cNvSpPr>
              <a:spLocks/>
            </p:cNvSpPr>
            <p:nvPr/>
          </p:nvSpPr>
          <p:spPr bwMode="auto">
            <a:xfrm rot="560193">
              <a:off x="3144838" y="4910138"/>
              <a:ext cx="677862" cy="654050"/>
            </a:xfrm>
            <a:custGeom>
              <a:avLst/>
              <a:gdLst>
                <a:gd name="T0" fmla="*/ 2147483646 w 160"/>
                <a:gd name="T1" fmla="*/ 2147483646 h 162"/>
                <a:gd name="T2" fmla="*/ 0 w 160"/>
                <a:gd name="T3" fmla="*/ 2147483646 h 162"/>
                <a:gd name="T4" fmla="*/ 2147483646 w 160"/>
                <a:gd name="T5" fmla="*/ 2147483646 h 162"/>
                <a:gd name="T6" fmla="*/ 2147483646 w 160"/>
                <a:gd name="T7" fmla="*/ 0 h 162"/>
                <a:gd name="T8" fmla="*/ 2147483646 w 160"/>
                <a:gd name="T9" fmla="*/ 2147483646 h 162"/>
                <a:gd name="T10" fmla="*/ 2147483646 w 160"/>
                <a:gd name="T11" fmla="*/ 2147483646 h 162"/>
                <a:gd name="T12" fmla="*/ 2147483646 w 160"/>
                <a:gd name="T13" fmla="*/ 2147483646 h 162"/>
                <a:gd name="T14" fmla="*/ 2147483646 w 160"/>
                <a:gd name="T15" fmla="*/ 2147483646 h 162"/>
                <a:gd name="T16" fmla="*/ 2147483646 w 160"/>
                <a:gd name="T17" fmla="*/ 2147483646 h 162"/>
                <a:gd name="T18" fmla="*/ 2147483646 w 160"/>
                <a:gd name="T19" fmla="*/ 2147483646 h 162"/>
                <a:gd name="T20" fmla="*/ 2147483646 w 160"/>
                <a:gd name="T21" fmla="*/ 2147483646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 h="162">
                  <a:moveTo>
                    <a:pt x="78" y="162"/>
                  </a:moveTo>
                  <a:lnTo>
                    <a:pt x="0" y="52"/>
                  </a:lnTo>
                  <a:lnTo>
                    <a:pt x="18" y="36"/>
                  </a:lnTo>
                  <a:lnTo>
                    <a:pt x="78" y="0"/>
                  </a:lnTo>
                  <a:lnTo>
                    <a:pt x="90" y="16"/>
                  </a:lnTo>
                  <a:lnTo>
                    <a:pt x="110" y="20"/>
                  </a:lnTo>
                  <a:lnTo>
                    <a:pt x="136" y="50"/>
                  </a:lnTo>
                  <a:lnTo>
                    <a:pt x="142" y="46"/>
                  </a:lnTo>
                  <a:lnTo>
                    <a:pt x="154" y="80"/>
                  </a:lnTo>
                  <a:lnTo>
                    <a:pt x="160" y="98"/>
                  </a:lnTo>
                  <a:lnTo>
                    <a:pt x="78" y="16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9" name="Freeform 125"/>
            <p:cNvSpPr>
              <a:spLocks/>
            </p:cNvSpPr>
            <p:nvPr/>
          </p:nvSpPr>
          <p:spPr bwMode="auto">
            <a:xfrm rot="560193">
              <a:off x="2846388" y="5859463"/>
              <a:ext cx="517525" cy="492125"/>
            </a:xfrm>
            <a:custGeom>
              <a:avLst/>
              <a:gdLst>
                <a:gd name="T0" fmla="*/ 2147483646 w 122"/>
                <a:gd name="T1" fmla="*/ 2147483646 h 122"/>
                <a:gd name="T2" fmla="*/ 0 w 122"/>
                <a:gd name="T3" fmla="*/ 2147483646 h 122"/>
                <a:gd name="T4" fmla="*/ 2147483646 w 122"/>
                <a:gd name="T5" fmla="*/ 2147483646 h 122"/>
                <a:gd name="T6" fmla="*/ 2147483646 w 122"/>
                <a:gd name="T7" fmla="*/ 2147483646 h 122"/>
                <a:gd name="T8" fmla="*/ 2147483646 w 122"/>
                <a:gd name="T9" fmla="*/ 0 h 122"/>
                <a:gd name="T10" fmla="*/ 2147483646 w 122"/>
                <a:gd name="T11" fmla="*/ 2147483646 h 122"/>
                <a:gd name="T12" fmla="*/ 2147483646 w 122"/>
                <a:gd name="T13" fmla="*/ 2147483646 h 122"/>
                <a:gd name="T14" fmla="*/ 2147483646 w 122"/>
                <a:gd name="T15" fmla="*/ 2147483646 h 122"/>
                <a:gd name="T16" fmla="*/ 2147483646 w 122"/>
                <a:gd name="T17" fmla="*/ 2147483646 h 122"/>
                <a:gd name="T18" fmla="*/ 2147483646 w 122"/>
                <a:gd name="T19" fmla="*/ 2147483646 h 122"/>
                <a:gd name="T20" fmla="*/ 2147483646 w 122"/>
                <a:gd name="T21" fmla="*/ 2147483646 h 122"/>
                <a:gd name="T22" fmla="*/ 2147483646 w 122"/>
                <a:gd name="T23" fmla="*/ 2147483646 h 122"/>
                <a:gd name="T24" fmla="*/ 2147483646 w 122"/>
                <a:gd name="T25" fmla="*/ 2147483646 h 122"/>
                <a:gd name="T26" fmla="*/ 2147483646 w 122"/>
                <a:gd name="T27" fmla="*/ 2147483646 h 122"/>
                <a:gd name="T28" fmla="*/ 2147483646 w 122"/>
                <a:gd name="T29" fmla="*/ 2147483646 h 122"/>
                <a:gd name="T30" fmla="*/ 2147483646 w 122"/>
                <a:gd name="T31" fmla="*/ 2147483646 h 1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2" h="122">
                  <a:moveTo>
                    <a:pt x="18" y="122"/>
                  </a:moveTo>
                  <a:lnTo>
                    <a:pt x="0" y="46"/>
                  </a:lnTo>
                  <a:lnTo>
                    <a:pt x="26" y="2"/>
                  </a:lnTo>
                  <a:lnTo>
                    <a:pt x="34" y="6"/>
                  </a:lnTo>
                  <a:lnTo>
                    <a:pt x="38" y="0"/>
                  </a:lnTo>
                  <a:lnTo>
                    <a:pt x="86" y="38"/>
                  </a:lnTo>
                  <a:lnTo>
                    <a:pt x="90" y="50"/>
                  </a:lnTo>
                  <a:lnTo>
                    <a:pt x="122" y="70"/>
                  </a:lnTo>
                  <a:lnTo>
                    <a:pt x="106" y="86"/>
                  </a:lnTo>
                  <a:lnTo>
                    <a:pt x="114" y="94"/>
                  </a:lnTo>
                  <a:lnTo>
                    <a:pt x="106" y="106"/>
                  </a:lnTo>
                  <a:lnTo>
                    <a:pt x="86" y="96"/>
                  </a:lnTo>
                  <a:lnTo>
                    <a:pt x="72" y="98"/>
                  </a:lnTo>
                  <a:lnTo>
                    <a:pt x="54" y="114"/>
                  </a:lnTo>
                  <a:lnTo>
                    <a:pt x="30" y="112"/>
                  </a:lnTo>
                  <a:lnTo>
                    <a:pt x="18" y="12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0" name="Freeform 126"/>
            <p:cNvSpPr>
              <a:spLocks/>
            </p:cNvSpPr>
            <p:nvPr/>
          </p:nvSpPr>
          <p:spPr bwMode="auto">
            <a:xfrm rot="560193">
              <a:off x="2362200" y="5972175"/>
              <a:ext cx="552450" cy="500063"/>
            </a:xfrm>
            <a:custGeom>
              <a:avLst/>
              <a:gdLst>
                <a:gd name="T0" fmla="*/ 0 w 130"/>
                <a:gd name="T1" fmla="*/ 2147483646 h 124"/>
                <a:gd name="T2" fmla="*/ 2147483646 w 130"/>
                <a:gd name="T3" fmla="*/ 2147483646 h 124"/>
                <a:gd name="T4" fmla="*/ 2147483646 w 130"/>
                <a:gd name="T5" fmla="*/ 2147483646 h 124"/>
                <a:gd name="T6" fmla="*/ 2147483646 w 130"/>
                <a:gd name="T7" fmla="*/ 0 h 124"/>
                <a:gd name="T8" fmla="*/ 2147483646 w 130"/>
                <a:gd name="T9" fmla="*/ 2147483646 h 124"/>
                <a:gd name="T10" fmla="*/ 2147483646 w 130"/>
                <a:gd name="T11" fmla="*/ 2147483646 h 124"/>
                <a:gd name="T12" fmla="*/ 2147483646 w 130"/>
                <a:gd name="T13" fmla="*/ 2147483646 h 124"/>
                <a:gd name="T14" fmla="*/ 2147483646 w 130"/>
                <a:gd name="T15" fmla="*/ 2147483646 h 124"/>
                <a:gd name="T16" fmla="*/ 2147483646 w 130"/>
                <a:gd name="T17" fmla="*/ 2147483646 h 124"/>
                <a:gd name="T18" fmla="*/ 0 w 130"/>
                <a:gd name="T19" fmla="*/ 2147483646 h 1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0" h="124">
                  <a:moveTo>
                    <a:pt x="0" y="82"/>
                  </a:moveTo>
                  <a:lnTo>
                    <a:pt x="4" y="56"/>
                  </a:lnTo>
                  <a:lnTo>
                    <a:pt x="38" y="8"/>
                  </a:lnTo>
                  <a:lnTo>
                    <a:pt x="108" y="0"/>
                  </a:lnTo>
                  <a:lnTo>
                    <a:pt x="126" y="76"/>
                  </a:lnTo>
                  <a:lnTo>
                    <a:pt x="130" y="108"/>
                  </a:lnTo>
                  <a:lnTo>
                    <a:pt x="22" y="124"/>
                  </a:lnTo>
                  <a:lnTo>
                    <a:pt x="16" y="100"/>
                  </a:lnTo>
                  <a:lnTo>
                    <a:pt x="2" y="90"/>
                  </a:lnTo>
                  <a:lnTo>
                    <a:pt x="0" y="8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1" name="Freeform 127"/>
            <p:cNvSpPr>
              <a:spLocks/>
            </p:cNvSpPr>
            <p:nvPr/>
          </p:nvSpPr>
          <p:spPr bwMode="auto">
            <a:xfrm rot="560193">
              <a:off x="2566988" y="5389563"/>
              <a:ext cx="501650" cy="636587"/>
            </a:xfrm>
            <a:custGeom>
              <a:avLst/>
              <a:gdLst>
                <a:gd name="T0" fmla="*/ 2147483646 w 118"/>
                <a:gd name="T1" fmla="*/ 2147483646 h 158"/>
                <a:gd name="T2" fmla="*/ 2147483646 w 118"/>
                <a:gd name="T3" fmla="*/ 2147483646 h 158"/>
                <a:gd name="T4" fmla="*/ 0 w 118"/>
                <a:gd name="T5" fmla="*/ 2147483646 h 158"/>
                <a:gd name="T6" fmla="*/ 2147483646 w 118"/>
                <a:gd name="T7" fmla="*/ 2147483646 h 158"/>
                <a:gd name="T8" fmla="*/ 2147483646 w 118"/>
                <a:gd name="T9" fmla="*/ 2147483646 h 158"/>
                <a:gd name="T10" fmla="*/ 2147483646 w 118"/>
                <a:gd name="T11" fmla="*/ 2147483646 h 158"/>
                <a:gd name="T12" fmla="*/ 2147483646 w 118"/>
                <a:gd name="T13" fmla="*/ 2147483646 h 158"/>
                <a:gd name="T14" fmla="*/ 2147483646 w 118"/>
                <a:gd name="T15" fmla="*/ 0 h 158"/>
                <a:gd name="T16" fmla="*/ 2147483646 w 118"/>
                <a:gd name="T17" fmla="*/ 2147483646 h 158"/>
                <a:gd name="T18" fmla="*/ 2147483646 w 118"/>
                <a:gd name="T19" fmla="*/ 2147483646 h 158"/>
                <a:gd name="T20" fmla="*/ 2147483646 w 118"/>
                <a:gd name="T21" fmla="*/ 2147483646 h 158"/>
                <a:gd name="T22" fmla="*/ 2147483646 w 118"/>
                <a:gd name="T23" fmla="*/ 2147483646 h 158"/>
                <a:gd name="T24" fmla="*/ 2147483646 w 118"/>
                <a:gd name="T25" fmla="*/ 2147483646 h 158"/>
                <a:gd name="T26" fmla="*/ 2147483646 w 118"/>
                <a:gd name="T27" fmla="*/ 2147483646 h 158"/>
                <a:gd name="T28" fmla="*/ 2147483646 w 118"/>
                <a:gd name="T29" fmla="*/ 2147483646 h 158"/>
                <a:gd name="T30" fmla="*/ 2147483646 w 118"/>
                <a:gd name="T31" fmla="*/ 2147483646 h 158"/>
                <a:gd name="T32" fmla="*/ 2147483646 w 118"/>
                <a:gd name="T33" fmla="*/ 2147483646 h 1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8" h="158">
                  <a:moveTo>
                    <a:pt x="10" y="158"/>
                  </a:moveTo>
                  <a:lnTo>
                    <a:pt x="2" y="118"/>
                  </a:lnTo>
                  <a:lnTo>
                    <a:pt x="0" y="90"/>
                  </a:lnTo>
                  <a:lnTo>
                    <a:pt x="20" y="106"/>
                  </a:lnTo>
                  <a:lnTo>
                    <a:pt x="26" y="82"/>
                  </a:lnTo>
                  <a:lnTo>
                    <a:pt x="46" y="68"/>
                  </a:lnTo>
                  <a:lnTo>
                    <a:pt x="38" y="16"/>
                  </a:lnTo>
                  <a:lnTo>
                    <a:pt x="40" y="0"/>
                  </a:lnTo>
                  <a:lnTo>
                    <a:pt x="66" y="8"/>
                  </a:lnTo>
                  <a:lnTo>
                    <a:pt x="88" y="4"/>
                  </a:lnTo>
                  <a:lnTo>
                    <a:pt x="96" y="50"/>
                  </a:lnTo>
                  <a:lnTo>
                    <a:pt x="118" y="74"/>
                  </a:lnTo>
                  <a:lnTo>
                    <a:pt x="118" y="104"/>
                  </a:lnTo>
                  <a:lnTo>
                    <a:pt x="114" y="110"/>
                  </a:lnTo>
                  <a:lnTo>
                    <a:pt x="106" y="106"/>
                  </a:lnTo>
                  <a:lnTo>
                    <a:pt x="80" y="150"/>
                  </a:lnTo>
                  <a:lnTo>
                    <a:pt x="10" y="15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2" name="Freeform 128"/>
            <p:cNvSpPr>
              <a:spLocks/>
            </p:cNvSpPr>
            <p:nvPr/>
          </p:nvSpPr>
          <p:spPr bwMode="auto">
            <a:xfrm rot="560193">
              <a:off x="2900363" y="5072063"/>
              <a:ext cx="542925" cy="668337"/>
            </a:xfrm>
            <a:custGeom>
              <a:avLst/>
              <a:gdLst>
                <a:gd name="T0" fmla="*/ 0 w 128"/>
                <a:gd name="T1" fmla="*/ 2147483646 h 166"/>
                <a:gd name="T2" fmla="*/ 2147483646 w 128"/>
                <a:gd name="T3" fmla="*/ 2147483646 h 166"/>
                <a:gd name="T4" fmla="*/ 2147483646 w 128"/>
                <a:gd name="T5" fmla="*/ 2147483646 h 166"/>
                <a:gd name="T6" fmla="*/ 2147483646 w 128"/>
                <a:gd name="T7" fmla="*/ 2147483646 h 166"/>
                <a:gd name="T8" fmla="*/ 2147483646 w 128"/>
                <a:gd name="T9" fmla="*/ 0 h 166"/>
                <a:gd name="T10" fmla="*/ 2147483646 w 128"/>
                <a:gd name="T11" fmla="*/ 2147483646 h 166"/>
                <a:gd name="T12" fmla="*/ 2147483646 w 128"/>
                <a:gd name="T13" fmla="*/ 2147483646 h 166"/>
                <a:gd name="T14" fmla="*/ 2147483646 w 128"/>
                <a:gd name="T15" fmla="*/ 2147483646 h 166"/>
                <a:gd name="T16" fmla="*/ 2147483646 w 128"/>
                <a:gd name="T17" fmla="*/ 2147483646 h 166"/>
                <a:gd name="T18" fmla="*/ 0 w 128"/>
                <a:gd name="T19" fmla="*/ 2147483646 h 1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8" h="166">
                  <a:moveTo>
                    <a:pt x="0" y="100"/>
                  </a:moveTo>
                  <a:lnTo>
                    <a:pt x="4" y="70"/>
                  </a:lnTo>
                  <a:lnTo>
                    <a:pt x="30" y="36"/>
                  </a:lnTo>
                  <a:lnTo>
                    <a:pt x="24" y="26"/>
                  </a:lnTo>
                  <a:lnTo>
                    <a:pt x="50" y="0"/>
                  </a:lnTo>
                  <a:lnTo>
                    <a:pt x="128" y="110"/>
                  </a:lnTo>
                  <a:lnTo>
                    <a:pt x="52" y="166"/>
                  </a:lnTo>
                  <a:lnTo>
                    <a:pt x="30" y="142"/>
                  </a:lnTo>
                  <a:lnTo>
                    <a:pt x="22" y="96"/>
                  </a:lnTo>
                  <a:lnTo>
                    <a:pt x="0" y="10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 name="Freeform 129"/>
            <p:cNvSpPr>
              <a:spLocks/>
            </p:cNvSpPr>
            <p:nvPr/>
          </p:nvSpPr>
          <p:spPr bwMode="auto">
            <a:xfrm rot="560193">
              <a:off x="2498725" y="4964113"/>
              <a:ext cx="560388" cy="444500"/>
            </a:xfrm>
            <a:custGeom>
              <a:avLst/>
              <a:gdLst>
                <a:gd name="T0" fmla="*/ 2147483646 w 132"/>
                <a:gd name="T1" fmla="*/ 2147483646 h 110"/>
                <a:gd name="T2" fmla="*/ 2147483646 w 132"/>
                <a:gd name="T3" fmla="*/ 2147483646 h 110"/>
                <a:gd name="T4" fmla="*/ 2147483646 w 132"/>
                <a:gd name="T5" fmla="*/ 2147483646 h 110"/>
                <a:gd name="T6" fmla="*/ 2147483646 w 132"/>
                <a:gd name="T7" fmla="*/ 2147483646 h 110"/>
                <a:gd name="T8" fmla="*/ 0 w 132"/>
                <a:gd name="T9" fmla="*/ 2147483646 h 110"/>
                <a:gd name="T10" fmla="*/ 2147483646 w 132"/>
                <a:gd name="T11" fmla="*/ 0 h 110"/>
                <a:gd name="T12" fmla="*/ 2147483646 w 132"/>
                <a:gd name="T13" fmla="*/ 2147483646 h 110"/>
                <a:gd name="T14" fmla="*/ 2147483646 w 132"/>
                <a:gd name="T15" fmla="*/ 2147483646 h 110"/>
                <a:gd name="T16" fmla="*/ 2147483646 w 132"/>
                <a:gd name="T17" fmla="*/ 2147483646 h 110"/>
                <a:gd name="T18" fmla="*/ 2147483646 w 132"/>
                <a:gd name="T19" fmla="*/ 2147483646 h 110"/>
                <a:gd name="T20" fmla="*/ 2147483646 w 132"/>
                <a:gd name="T21" fmla="*/ 2147483646 h 110"/>
                <a:gd name="T22" fmla="*/ 2147483646 w 132"/>
                <a:gd name="T23" fmla="*/ 2147483646 h 110"/>
                <a:gd name="T24" fmla="*/ 2147483646 w 132"/>
                <a:gd name="T25" fmla="*/ 2147483646 h 1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2" h="110">
                  <a:moveTo>
                    <a:pt x="102" y="110"/>
                  </a:moveTo>
                  <a:lnTo>
                    <a:pt x="76" y="102"/>
                  </a:lnTo>
                  <a:lnTo>
                    <a:pt x="62" y="96"/>
                  </a:lnTo>
                  <a:lnTo>
                    <a:pt x="34" y="94"/>
                  </a:lnTo>
                  <a:lnTo>
                    <a:pt x="0" y="54"/>
                  </a:lnTo>
                  <a:lnTo>
                    <a:pt x="56" y="0"/>
                  </a:lnTo>
                  <a:lnTo>
                    <a:pt x="76" y="24"/>
                  </a:lnTo>
                  <a:lnTo>
                    <a:pt x="98" y="18"/>
                  </a:lnTo>
                  <a:lnTo>
                    <a:pt x="106" y="30"/>
                  </a:lnTo>
                  <a:lnTo>
                    <a:pt x="126" y="36"/>
                  </a:lnTo>
                  <a:lnTo>
                    <a:pt x="132" y="46"/>
                  </a:lnTo>
                  <a:lnTo>
                    <a:pt x="106" y="80"/>
                  </a:lnTo>
                  <a:lnTo>
                    <a:pt x="102" y="11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4" name="Freeform 130"/>
            <p:cNvSpPr>
              <a:spLocks/>
            </p:cNvSpPr>
            <p:nvPr/>
          </p:nvSpPr>
          <p:spPr bwMode="auto">
            <a:xfrm rot="560193">
              <a:off x="2209800" y="4608513"/>
              <a:ext cx="569913" cy="581025"/>
            </a:xfrm>
            <a:custGeom>
              <a:avLst/>
              <a:gdLst>
                <a:gd name="T0" fmla="*/ 2147483646 w 134"/>
                <a:gd name="T1" fmla="*/ 2147483646 h 144"/>
                <a:gd name="T2" fmla="*/ 2147483646 w 134"/>
                <a:gd name="T3" fmla="*/ 0 h 144"/>
                <a:gd name="T4" fmla="*/ 2147483646 w 134"/>
                <a:gd name="T5" fmla="*/ 2147483646 h 144"/>
                <a:gd name="T6" fmla="*/ 2147483646 w 134"/>
                <a:gd name="T7" fmla="*/ 2147483646 h 144"/>
                <a:gd name="T8" fmla="*/ 2147483646 w 134"/>
                <a:gd name="T9" fmla="*/ 2147483646 h 144"/>
                <a:gd name="T10" fmla="*/ 2147483646 w 134"/>
                <a:gd name="T11" fmla="*/ 2147483646 h 144"/>
                <a:gd name="T12" fmla="*/ 2147483646 w 134"/>
                <a:gd name="T13" fmla="*/ 2147483646 h 144"/>
                <a:gd name="T14" fmla="*/ 0 w 134"/>
                <a:gd name="T15" fmla="*/ 2147483646 h 144"/>
                <a:gd name="T16" fmla="*/ 2147483646 w 134"/>
                <a:gd name="T17" fmla="*/ 2147483646 h 144"/>
                <a:gd name="T18" fmla="*/ 2147483646 w 134"/>
                <a:gd name="T19" fmla="*/ 2147483646 h 1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4" h="144">
                  <a:moveTo>
                    <a:pt x="8" y="8"/>
                  </a:moveTo>
                  <a:lnTo>
                    <a:pt x="92" y="0"/>
                  </a:lnTo>
                  <a:lnTo>
                    <a:pt x="94" y="16"/>
                  </a:lnTo>
                  <a:lnTo>
                    <a:pt x="124" y="44"/>
                  </a:lnTo>
                  <a:lnTo>
                    <a:pt x="134" y="76"/>
                  </a:lnTo>
                  <a:lnTo>
                    <a:pt x="78" y="130"/>
                  </a:lnTo>
                  <a:lnTo>
                    <a:pt x="4" y="144"/>
                  </a:lnTo>
                  <a:lnTo>
                    <a:pt x="0" y="112"/>
                  </a:lnTo>
                  <a:lnTo>
                    <a:pt x="24" y="106"/>
                  </a:lnTo>
                  <a:lnTo>
                    <a:pt x="8" y="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5" name="Freeform 131"/>
            <p:cNvSpPr>
              <a:spLocks/>
            </p:cNvSpPr>
            <p:nvPr/>
          </p:nvSpPr>
          <p:spPr bwMode="auto">
            <a:xfrm rot="560193">
              <a:off x="2147888" y="5129213"/>
              <a:ext cx="577850" cy="508000"/>
            </a:xfrm>
            <a:custGeom>
              <a:avLst/>
              <a:gdLst>
                <a:gd name="T0" fmla="*/ 0 w 136"/>
                <a:gd name="T1" fmla="*/ 2147483646 h 126"/>
                <a:gd name="T2" fmla="*/ 2147483646 w 136"/>
                <a:gd name="T3" fmla="*/ 0 h 126"/>
                <a:gd name="T4" fmla="*/ 2147483646 w 136"/>
                <a:gd name="T5" fmla="*/ 2147483646 h 126"/>
                <a:gd name="T6" fmla="*/ 2147483646 w 136"/>
                <a:gd name="T7" fmla="*/ 2147483646 h 126"/>
                <a:gd name="T8" fmla="*/ 2147483646 w 136"/>
                <a:gd name="T9" fmla="*/ 2147483646 h 126"/>
                <a:gd name="T10" fmla="*/ 2147483646 w 136"/>
                <a:gd name="T11" fmla="*/ 2147483646 h 126"/>
                <a:gd name="T12" fmla="*/ 2147483646 w 136"/>
                <a:gd name="T13" fmla="*/ 2147483646 h 126"/>
                <a:gd name="T14" fmla="*/ 2147483646 w 136"/>
                <a:gd name="T15" fmla="*/ 2147483646 h 126"/>
                <a:gd name="T16" fmla="*/ 2147483646 w 136"/>
                <a:gd name="T17" fmla="*/ 2147483646 h 126"/>
                <a:gd name="T18" fmla="*/ 0 w 136"/>
                <a:gd name="T19" fmla="*/ 2147483646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6" h="126">
                  <a:moveTo>
                    <a:pt x="0" y="14"/>
                  </a:moveTo>
                  <a:lnTo>
                    <a:pt x="74" y="0"/>
                  </a:lnTo>
                  <a:lnTo>
                    <a:pt x="108" y="40"/>
                  </a:lnTo>
                  <a:lnTo>
                    <a:pt x="136" y="42"/>
                  </a:lnTo>
                  <a:lnTo>
                    <a:pt x="102" y="80"/>
                  </a:lnTo>
                  <a:lnTo>
                    <a:pt x="68" y="126"/>
                  </a:lnTo>
                  <a:lnTo>
                    <a:pt x="44" y="104"/>
                  </a:lnTo>
                  <a:lnTo>
                    <a:pt x="48" y="90"/>
                  </a:lnTo>
                  <a:lnTo>
                    <a:pt x="2" y="66"/>
                  </a:lnTo>
                  <a:lnTo>
                    <a:pt x="0" y="1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6" name="Freeform 132"/>
            <p:cNvSpPr>
              <a:spLocks/>
            </p:cNvSpPr>
            <p:nvPr/>
          </p:nvSpPr>
          <p:spPr bwMode="auto">
            <a:xfrm rot="560193">
              <a:off x="2411413" y="5327650"/>
              <a:ext cx="373062" cy="450850"/>
            </a:xfrm>
            <a:custGeom>
              <a:avLst/>
              <a:gdLst>
                <a:gd name="T0" fmla="*/ 2147483646 w 88"/>
                <a:gd name="T1" fmla="*/ 2147483646 h 112"/>
                <a:gd name="T2" fmla="*/ 0 w 88"/>
                <a:gd name="T3" fmla="*/ 2147483646 h 112"/>
                <a:gd name="T4" fmla="*/ 2147483646 w 88"/>
                <a:gd name="T5" fmla="*/ 2147483646 h 112"/>
                <a:gd name="T6" fmla="*/ 2147483646 w 88"/>
                <a:gd name="T7" fmla="*/ 0 h 112"/>
                <a:gd name="T8" fmla="*/ 2147483646 w 88"/>
                <a:gd name="T9" fmla="*/ 2147483646 h 112"/>
                <a:gd name="T10" fmla="*/ 2147483646 w 88"/>
                <a:gd name="T11" fmla="*/ 2147483646 h 112"/>
                <a:gd name="T12" fmla="*/ 2147483646 w 88"/>
                <a:gd name="T13" fmla="*/ 2147483646 h 112"/>
                <a:gd name="T14" fmla="*/ 2147483646 w 88"/>
                <a:gd name="T15" fmla="*/ 2147483646 h 112"/>
                <a:gd name="T16" fmla="*/ 2147483646 w 88"/>
                <a:gd name="T17" fmla="*/ 2147483646 h 112"/>
                <a:gd name="T18" fmla="*/ 2147483646 w 88"/>
                <a:gd name="T19" fmla="*/ 2147483646 h 112"/>
                <a:gd name="T20" fmla="*/ 2147483646 w 88"/>
                <a:gd name="T21" fmla="*/ 2147483646 h 112"/>
                <a:gd name="T22" fmla="*/ 2147483646 w 88"/>
                <a:gd name="T23" fmla="*/ 2147483646 h 1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8" h="112">
                  <a:moveTo>
                    <a:pt x="8" y="96"/>
                  </a:moveTo>
                  <a:lnTo>
                    <a:pt x="0" y="84"/>
                  </a:lnTo>
                  <a:lnTo>
                    <a:pt x="34" y="38"/>
                  </a:lnTo>
                  <a:lnTo>
                    <a:pt x="68" y="0"/>
                  </a:lnTo>
                  <a:lnTo>
                    <a:pt x="82" y="6"/>
                  </a:lnTo>
                  <a:lnTo>
                    <a:pt x="80" y="22"/>
                  </a:lnTo>
                  <a:lnTo>
                    <a:pt x="88" y="74"/>
                  </a:lnTo>
                  <a:lnTo>
                    <a:pt x="68" y="88"/>
                  </a:lnTo>
                  <a:lnTo>
                    <a:pt x="62" y="112"/>
                  </a:lnTo>
                  <a:lnTo>
                    <a:pt x="42" y="96"/>
                  </a:lnTo>
                  <a:lnTo>
                    <a:pt x="30" y="94"/>
                  </a:lnTo>
                  <a:lnTo>
                    <a:pt x="8" y="9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7" name="Freeform 133"/>
            <p:cNvSpPr>
              <a:spLocks/>
            </p:cNvSpPr>
            <p:nvPr/>
          </p:nvSpPr>
          <p:spPr bwMode="auto">
            <a:xfrm rot="560193">
              <a:off x="1762125" y="5840413"/>
              <a:ext cx="373063" cy="420687"/>
            </a:xfrm>
            <a:custGeom>
              <a:avLst/>
              <a:gdLst>
                <a:gd name="T0" fmla="*/ 2147483646 w 88"/>
                <a:gd name="T1" fmla="*/ 0 h 104"/>
                <a:gd name="T2" fmla="*/ 2147483646 w 88"/>
                <a:gd name="T3" fmla="*/ 2147483646 h 104"/>
                <a:gd name="T4" fmla="*/ 2147483646 w 88"/>
                <a:gd name="T5" fmla="*/ 2147483646 h 104"/>
                <a:gd name="T6" fmla="*/ 2147483646 w 88"/>
                <a:gd name="T7" fmla="*/ 2147483646 h 104"/>
                <a:gd name="T8" fmla="*/ 2147483646 w 88"/>
                <a:gd name="T9" fmla="*/ 2147483646 h 104"/>
                <a:gd name="T10" fmla="*/ 2147483646 w 88"/>
                <a:gd name="T11" fmla="*/ 2147483646 h 104"/>
                <a:gd name="T12" fmla="*/ 2147483646 w 88"/>
                <a:gd name="T13" fmla="*/ 2147483646 h 104"/>
                <a:gd name="T14" fmla="*/ 2147483646 w 88"/>
                <a:gd name="T15" fmla="*/ 2147483646 h 104"/>
                <a:gd name="T16" fmla="*/ 2147483646 w 88"/>
                <a:gd name="T17" fmla="*/ 2147483646 h 104"/>
                <a:gd name="T18" fmla="*/ 0 w 88"/>
                <a:gd name="T19" fmla="*/ 2147483646 h 104"/>
                <a:gd name="T20" fmla="*/ 2147483646 w 88"/>
                <a:gd name="T21" fmla="*/ 2147483646 h 104"/>
                <a:gd name="T22" fmla="*/ 2147483646 w 88"/>
                <a:gd name="T23" fmla="*/ 2147483646 h 104"/>
                <a:gd name="T24" fmla="*/ 2147483646 w 88"/>
                <a:gd name="T25" fmla="*/ 2147483646 h 104"/>
                <a:gd name="T26" fmla="*/ 2147483646 w 88"/>
                <a:gd name="T27" fmla="*/ 0 h 1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8" h="104">
                  <a:moveTo>
                    <a:pt x="6" y="0"/>
                  </a:moveTo>
                  <a:lnTo>
                    <a:pt x="40" y="20"/>
                  </a:lnTo>
                  <a:lnTo>
                    <a:pt x="64" y="16"/>
                  </a:lnTo>
                  <a:lnTo>
                    <a:pt x="66" y="38"/>
                  </a:lnTo>
                  <a:lnTo>
                    <a:pt x="82" y="64"/>
                  </a:lnTo>
                  <a:lnTo>
                    <a:pt x="88" y="92"/>
                  </a:lnTo>
                  <a:lnTo>
                    <a:pt x="56" y="94"/>
                  </a:lnTo>
                  <a:lnTo>
                    <a:pt x="52" y="88"/>
                  </a:lnTo>
                  <a:lnTo>
                    <a:pt x="8" y="104"/>
                  </a:lnTo>
                  <a:lnTo>
                    <a:pt x="0" y="80"/>
                  </a:lnTo>
                  <a:lnTo>
                    <a:pt x="12" y="74"/>
                  </a:lnTo>
                  <a:lnTo>
                    <a:pt x="4" y="46"/>
                  </a:lnTo>
                  <a:lnTo>
                    <a:pt x="12" y="38"/>
                  </a:lnTo>
                  <a:lnTo>
                    <a:pt x="6"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8" name="Freeform 134"/>
            <p:cNvSpPr>
              <a:spLocks/>
            </p:cNvSpPr>
            <p:nvPr/>
          </p:nvSpPr>
          <p:spPr bwMode="auto">
            <a:xfrm rot="560193">
              <a:off x="2044700" y="5664200"/>
              <a:ext cx="517525" cy="579438"/>
            </a:xfrm>
            <a:custGeom>
              <a:avLst/>
              <a:gdLst>
                <a:gd name="T0" fmla="*/ 2147483646 w 122"/>
                <a:gd name="T1" fmla="*/ 2147483646 h 144"/>
                <a:gd name="T2" fmla="*/ 0 w 122"/>
                <a:gd name="T3" fmla="*/ 2147483646 h 144"/>
                <a:gd name="T4" fmla="*/ 2147483646 w 122"/>
                <a:gd name="T5" fmla="*/ 2147483646 h 144"/>
                <a:gd name="T6" fmla="*/ 2147483646 w 122"/>
                <a:gd name="T7" fmla="*/ 2147483646 h 144"/>
                <a:gd name="T8" fmla="*/ 2147483646 w 122"/>
                <a:gd name="T9" fmla="*/ 2147483646 h 144"/>
                <a:gd name="T10" fmla="*/ 2147483646 w 122"/>
                <a:gd name="T11" fmla="*/ 0 h 144"/>
                <a:gd name="T12" fmla="*/ 2147483646 w 122"/>
                <a:gd name="T13" fmla="*/ 2147483646 h 144"/>
                <a:gd name="T14" fmla="*/ 2147483646 w 122"/>
                <a:gd name="T15" fmla="*/ 2147483646 h 144"/>
                <a:gd name="T16" fmla="*/ 2147483646 w 122"/>
                <a:gd name="T17" fmla="*/ 2147483646 h 144"/>
                <a:gd name="T18" fmla="*/ 2147483646 w 122"/>
                <a:gd name="T19" fmla="*/ 2147483646 h 144"/>
                <a:gd name="T20" fmla="*/ 2147483646 w 122"/>
                <a:gd name="T21" fmla="*/ 2147483646 h 144"/>
                <a:gd name="T22" fmla="*/ 2147483646 w 122"/>
                <a:gd name="T23" fmla="*/ 2147483646 h 144"/>
                <a:gd name="T24" fmla="*/ 2147483646 w 122"/>
                <a:gd name="T25" fmla="*/ 2147483646 h 144"/>
                <a:gd name="T26" fmla="*/ 2147483646 w 122"/>
                <a:gd name="T27" fmla="*/ 2147483646 h 144"/>
                <a:gd name="T28" fmla="*/ 2147483646 w 122"/>
                <a:gd name="T29" fmla="*/ 2147483646 h 144"/>
                <a:gd name="T30" fmla="*/ 2147483646 w 122"/>
                <a:gd name="T31" fmla="*/ 2147483646 h 144"/>
                <a:gd name="T32" fmla="*/ 2147483646 w 122"/>
                <a:gd name="T33" fmla="*/ 2147483646 h 144"/>
                <a:gd name="T34" fmla="*/ 2147483646 w 122"/>
                <a:gd name="T35" fmla="*/ 2147483646 h 1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2" h="144">
                  <a:moveTo>
                    <a:pt x="2" y="74"/>
                  </a:moveTo>
                  <a:lnTo>
                    <a:pt x="0" y="60"/>
                  </a:lnTo>
                  <a:lnTo>
                    <a:pt x="14" y="56"/>
                  </a:lnTo>
                  <a:lnTo>
                    <a:pt x="40" y="2"/>
                  </a:lnTo>
                  <a:lnTo>
                    <a:pt x="78" y="2"/>
                  </a:lnTo>
                  <a:lnTo>
                    <a:pt x="100" y="0"/>
                  </a:lnTo>
                  <a:lnTo>
                    <a:pt x="112" y="2"/>
                  </a:lnTo>
                  <a:lnTo>
                    <a:pt x="116" y="38"/>
                  </a:lnTo>
                  <a:lnTo>
                    <a:pt x="122" y="70"/>
                  </a:lnTo>
                  <a:lnTo>
                    <a:pt x="88" y="118"/>
                  </a:lnTo>
                  <a:lnTo>
                    <a:pt x="84" y="144"/>
                  </a:lnTo>
                  <a:lnTo>
                    <a:pt x="74" y="130"/>
                  </a:lnTo>
                  <a:lnTo>
                    <a:pt x="46" y="126"/>
                  </a:lnTo>
                  <a:lnTo>
                    <a:pt x="40" y="132"/>
                  </a:lnTo>
                  <a:lnTo>
                    <a:pt x="34" y="120"/>
                  </a:lnTo>
                  <a:lnTo>
                    <a:pt x="20" y="122"/>
                  </a:lnTo>
                  <a:lnTo>
                    <a:pt x="4" y="96"/>
                  </a:lnTo>
                  <a:lnTo>
                    <a:pt x="2" y="7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9" name="Freeform 135"/>
            <p:cNvSpPr>
              <a:spLocks/>
            </p:cNvSpPr>
            <p:nvPr/>
          </p:nvSpPr>
          <p:spPr bwMode="auto">
            <a:xfrm rot="560193">
              <a:off x="1747838" y="5310188"/>
              <a:ext cx="679450" cy="628650"/>
            </a:xfrm>
            <a:custGeom>
              <a:avLst/>
              <a:gdLst>
                <a:gd name="T0" fmla="*/ 0 w 160"/>
                <a:gd name="T1" fmla="*/ 2147483646 h 156"/>
                <a:gd name="T2" fmla="*/ 2147483646 w 160"/>
                <a:gd name="T3" fmla="*/ 2147483646 h 156"/>
                <a:gd name="T4" fmla="*/ 2147483646 w 160"/>
                <a:gd name="T5" fmla="*/ 2147483646 h 156"/>
                <a:gd name="T6" fmla="*/ 2147483646 w 160"/>
                <a:gd name="T7" fmla="*/ 2147483646 h 156"/>
                <a:gd name="T8" fmla="*/ 2147483646 w 160"/>
                <a:gd name="T9" fmla="*/ 0 h 156"/>
                <a:gd name="T10" fmla="*/ 2147483646 w 160"/>
                <a:gd name="T11" fmla="*/ 2147483646 h 156"/>
                <a:gd name="T12" fmla="*/ 2147483646 w 160"/>
                <a:gd name="T13" fmla="*/ 2147483646 h 156"/>
                <a:gd name="T14" fmla="*/ 2147483646 w 160"/>
                <a:gd name="T15" fmla="*/ 2147483646 h 156"/>
                <a:gd name="T16" fmla="*/ 2147483646 w 160"/>
                <a:gd name="T17" fmla="*/ 2147483646 h 156"/>
                <a:gd name="T18" fmla="*/ 2147483646 w 160"/>
                <a:gd name="T19" fmla="*/ 2147483646 h 156"/>
                <a:gd name="T20" fmla="*/ 2147483646 w 160"/>
                <a:gd name="T21" fmla="*/ 2147483646 h 156"/>
                <a:gd name="T22" fmla="*/ 2147483646 w 160"/>
                <a:gd name="T23" fmla="*/ 2147483646 h 156"/>
                <a:gd name="T24" fmla="*/ 2147483646 w 160"/>
                <a:gd name="T25" fmla="*/ 2147483646 h 156"/>
                <a:gd name="T26" fmla="*/ 2147483646 w 160"/>
                <a:gd name="T27" fmla="*/ 2147483646 h 156"/>
                <a:gd name="T28" fmla="*/ 2147483646 w 160"/>
                <a:gd name="T29" fmla="*/ 2147483646 h 156"/>
                <a:gd name="T30" fmla="*/ 2147483646 w 160"/>
                <a:gd name="T31" fmla="*/ 2147483646 h 156"/>
                <a:gd name="T32" fmla="*/ 2147483646 w 160"/>
                <a:gd name="T33" fmla="*/ 2147483646 h 156"/>
                <a:gd name="T34" fmla="*/ 0 w 160"/>
                <a:gd name="T35" fmla="*/ 2147483646 h 1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0" h="156">
                  <a:moveTo>
                    <a:pt x="0" y="88"/>
                  </a:moveTo>
                  <a:lnTo>
                    <a:pt x="16" y="82"/>
                  </a:lnTo>
                  <a:lnTo>
                    <a:pt x="30" y="22"/>
                  </a:lnTo>
                  <a:lnTo>
                    <a:pt x="28" y="4"/>
                  </a:lnTo>
                  <a:lnTo>
                    <a:pt x="44" y="0"/>
                  </a:lnTo>
                  <a:lnTo>
                    <a:pt x="86" y="8"/>
                  </a:lnTo>
                  <a:lnTo>
                    <a:pt x="132" y="32"/>
                  </a:lnTo>
                  <a:lnTo>
                    <a:pt x="128" y="46"/>
                  </a:lnTo>
                  <a:lnTo>
                    <a:pt x="152" y="68"/>
                  </a:lnTo>
                  <a:lnTo>
                    <a:pt x="160" y="80"/>
                  </a:lnTo>
                  <a:lnTo>
                    <a:pt x="122" y="80"/>
                  </a:lnTo>
                  <a:lnTo>
                    <a:pt x="96" y="134"/>
                  </a:lnTo>
                  <a:lnTo>
                    <a:pt x="82" y="138"/>
                  </a:lnTo>
                  <a:lnTo>
                    <a:pt x="84" y="152"/>
                  </a:lnTo>
                  <a:lnTo>
                    <a:pt x="60" y="156"/>
                  </a:lnTo>
                  <a:lnTo>
                    <a:pt x="26" y="136"/>
                  </a:lnTo>
                  <a:lnTo>
                    <a:pt x="22" y="116"/>
                  </a:lnTo>
                  <a:lnTo>
                    <a:pt x="0" y="8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0" name="Freeform 136"/>
            <p:cNvSpPr>
              <a:spLocks/>
            </p:cNvSpPr>
            <p:nvPr/>
          </p:nvSpPr>
          <p:spPr bwMode="auto">
            <a:xfrm rot="560193">
              <a:off x="1392238" y="5078413"/>
              <a:ext cx="560387" cy="596900"/>
            </a:xfrm>
            <a:custGeom>
              <a:avLst/>
              <a:gdLst>
                <a:gd name="T0" fmla="*/ 0 w 132"/>
                <a:gd name="T1" fmla="*/ 2147483646 h 148"/>
                <a:gd name="T2" fmla="*/ 2147483646 w 132"/>
                <a:gd name="T3" fmla="*/ 2147483646 h 148"/>
                <a:gd name="T4" fmla="*/ 2147483646 w 132"/>
                <a:gd name="T5" fmla="*/ 0 h 148"/>
                <a:gd name="T6" fmla="*/ 2147483646 w 132"/>
                <a:gd name="T7" fmla="*/ 2147483646 h 148"/>
                <a:gd name="T8" fmla="*/ 2147483646 w 132"/>
                <a:gd name="T9" fmla="*/ 2147483646 h 148"/>
                <a:gd name="T10" fmla="*/ 2147483646 w 132"/>
                <a:gd name="T11" fmla="*/ 2147483646 h 148"/>
                <a:gd name="T12" fmla="*/ 2147483646 w 132"/>
                <a:gd name="T13" fmla="*/ 2147483646 h 148"/>
                <a:gd name="T14" fmla="*/ 2147483646 w 132"/>
                <a:gd name="T15" fmla="*/ 2147483646 h 148"/>
                <a:gd name="T16" fmla="*/ 2147483646 w 132"/>
                <a:gd name="T17" fmla="*/ 2147483646 h 148"/>
                <a:gd name="T18" fmla="*/ 2147483646 w 132"/>
                <a:gd name="T19" fmla="*/ 2147483646 h 148"/>
                <a:gd name="T20" fmla="*/ 2147483646 w 132"/>
                <a:gd name="T21" fmla="*/ 2147483646 h 148"/>
                <a:gd name="T22" fmla="*/ 2147483646 w 132"/>
                <a:gd name="T23" fmla="*/ 2147483646 h 148"/>
                <a:gd name="T24" fmla="*/ 2147483646 w 132"/>
                <a:gd name="T25" fmla="*/ 2147483646 h 148"/>
                <a:gd name="T26" fmla="*/ 2147483646 w 132"/>
                <a:gd name="T27" fmla="*/ 2147483646 h 148"/>
                <a:gd name="T28" fmla="*/ 2147483646 w 132"/>
                <a:gd name="T29" fmla="*/ 2147483646 h 148"/>
                <a:gd name="T30" fmla="*/ 2147483646 w 132"/>
                <a:gd name="T31" fmla="*/ 2147483646 h 148"/>
                <a:gd name="T32" fmla="*/ 2147483646 w 132"/>
                <a:gd name="T33" fmla="*/ 2147483646 h 148"/>
                <a:gd name="T34" fmla="*/ 2147483646 w 132"/>
                <a:gd name="T35" fmla="*/ 2147483646 h 148"/>
                <a:gd name="T36" fmla="*/ 0 w 132"/>
                <a:gd name="T37" fmla="*/ 2147483646 h 1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2" h="148">
                  <a:moveTo>
                    <a:pt x="0" y="24"/>
                  </a:moveTo>
                  <a:lnTo>
                    <a:pt x="38" y="18"/>
                  </a:lnTo>
                  <a:lnTo>
                    <a:pt x="58" y="0"/>
                  </a:lnTo>
                  <a:lnTo>
                    <a:pt x="108" y="30"/>
                  </a:lnTo>
                  <a:lnTo>
                    <a:pt x="132" y="40"/>
                  </a:lnTo>
                  <a:lnTo>
                    <a:pt x="120" y="44"/>
                  </a:lnTo>
                  <a:lnTo>
                    <a:pt x="122" y="62"/>
                  </a:lnTo>
                  <a:lnTo>
                    <a:pt x="108" y="122"/>
                  </a:lnTo>
                  <a:lnTo>
                    <a:pt x="92" y="128"/>
                  </a:lnTo>
                  <a:lnTo>
                    <a:pt x="60" y="144"/>
                  </a:lnTo>
                  <a:lnTo>
                    <a:pt x="40" y="142"/>
                  </a:lnTo>
                  <a:lnTo>
                    <a:pt x="36" y="148"/>
                  </a:lnTo>
                  <a:lnTo>
                    <a:pt x="22" y="148"/>
                  </a:lnTo>
                  <a:lnTo>
                    <a:pt x="24" y="136"/>
                  </a:lnTo>
                  <a:lnTo>
                    <a:pt x="16" y="126"/>
                  </a:lnTo>
                  <a:lnTo>
                    <a:pt x="10" y="88"/>
                  </a:lnTo>
                  <a:lnTo>
                    <a:pt x="2" y="76"/>
                  </a:lnTo>
                  <a:lnTo>
                    <a:pt x="10" y="74"/>
                  </a:lnTo>
                  <a:lnTo>
                    <a:pt x="0" y="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1" name="Freeform 137"/>
            <p:cNvSpPr>
              <a:spLocks/>
            </p:cNvSpPr>
            <p:nvPr/>
          </p:nvSpPr>
          <p:spPr bwMode="auto">
            <a:xfrm rot="560193">
              <a:off x="5108575" y="6030913"/>
              <a:ext cx="466725" cy="338137"/>
            </a:xfrm>
            <a:custGeom>
              <a:avLst/>
              <a:gdLst>
                <a:gd name="T0" fmla="*/ 0 w 110"/>
                <a:gd name="T1" fmla="*/ 2147483646 h 84"/>
                <a:gd name="T2" fmla="*/ 2147483646 w 110"/>
                <a:gd name="T3" fmla="*/ 0 h 84"/>
                <a:gd name="T4" fmla="*/ 2147483646 w 110"/>
                <a:gd name="T5" fmla="*/ 2147483646 h 84"/>
                <a:gd name="T6" fmla="*/ 2147483646 w 110"/>
                <a:gd name="T7" fmla="*/ 2147483646 h 84"/>
                <a:gd name="T8" fmla="*/ 2147483646 w 110"/>
                <a:gd name="T9" fmla="*/ 2147483646 h 84"/>
                <a:gd name="T10" fmla="*/ 2147483646 w 110"/>
                <a:gd name="T11" fmla="*/ 2147483646 h 84"/>
                <a:gd name="T12" fmla="*/ 2147483646 w 110"/>
                <a:gd name="T13" fmla="*/ 2147483646 h 84"/>
                <a:gd name="T14" fmla="*/ 2147483646 w 110"/>
                <a:gd name="T15" fmla="*/ 2147483646 h 84"/>
                <a:gd name="T16" fmla="*/ 0 w 110"/>
                <a:gd name="T17" fmla="*/ 2147483646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0" h="84">
                  <a:moveTo>
                    <a:pt x="0" y="6"/>
                  </a:moveTo>
                  <a:lnTo>
                    <a:pt x="20" y="0"/>
                  </a:lnTo>
                  <a:lnTo>
                    <a:pt x="66" y="10"/>
                  </a:lnTo>
                  <a:lnTo>
                    <a:pt x="78" y="20"/>
                  </a:lnTo>
                  <a:lnTo>
                    <a:pt x="88" y="34"/>
                  </a:lnTo>
                  <a:lnTo>
                    <a:pt x="110" y="58"/>
                  </a:lnTo>
                  <a:lnTo>
                    <a:pt x="94" y="80"/>
                  </a:lnTo>
                  <a:lnTo>
                    <a:pt x="32" y="84"/>
                  </a:lnTo>
                  <a:lnTo>
                    <a:pt x="0" y="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2" name="Freeform 138"/>
            <p:cNvSpPr>
              <a:spLocks/>
            </p:cNvSpPr>
            <p:nvPr/>
          </p:nvSpPr>
          <p:spPr bwMode="auto">
            <a:xfrm rot="560193">
              <a:off x="4157663" y="3890963"/>
              <a:ext cx="576262" cy="508000"/>
            </a:xfrm>
            <a:custGeom>
              <a:avLst/>
              <a:gdLst>
                <a:gd name="T0" fmla="*/ 2147483646 w 136"/>
                <a:gd name="T1" fmla="*/ 2147483646 h 126"/>
                <a:gd name="T2" fmla="*/ 2147483646 w 136"/>
                <a:gd name="T3" fmla="*/ 2147483646 h 126"/>
                <a:gd name="T4" fmla="*/ 2147483646 w 136"/>
                <a:gd name="T5" fmla="*/ 2147483646 h 126"/>
                <a:gd name="T6" fmla="*/ 2147483646 w 136"/>
                <a:gd name="T7" fmla="*/ 2147483646 h 126"/>
                <a:gd name="T8" fmla="*/ 2147483646 w 136"/>
                <a:gd name="T9" fmla="*/ 2147483646 h 126"/>
                <a:gd name="T10" fmla="*/ 2147483646 w 136"/>
                <a:gd name="T11" fmla="*/ 2147483646 h 126"/>
                <a:gd name="T12" fmla="*/ 2147483646 w 136"/>
                <a:gd name="T13" fmla="*/ 2147483646 h 126"/>
                <a:gd name="T14" fmla="*/ 0 w 136"/>
                <a:gd name="T15" fmla="*/ 2147483646 h 126"/>
                <a:gd name="T16" fmla="*/ 2147483646 w 136"/>
                <a:gd name="T17" fmla="*/ 2147483646 h 126"/>
                <a:gd name="T18" fmla="*/ 2147483646 w 136"/>
                <a:gd name="T19" fmla="*/ 2147483646 h 126"/>
                <a:gd name="T20" fmla="*/ 2147483646 w 136"/>
                <a:gd name="T21" fmla="*/ 2147483646 h 126"/>
                <a:gd name="T22" fmla="*/ 2147483646 w 136"/>
                <a:gd name="T23" fmla="*/ 0 h 126"/>
                <a:gd name="T24" fmla="*/ 2147483646 w 136"/>
                <a:gd name="T25" fmla="*/ 2147483646 h 126"/>
                <a:gd name="T26" fmla="*/ 2147483646 w 136"/>
                <a:gd name="T27" fmla="*/ 2147483646 h 126"/>
                <a:gd name="T28" fmla="*/ 2147483646 w 136"/>
                <a:gd name="T29" fmla="*/ 2147483646 h 126"/>
                <a:gd name="T30" fmla="*/ 2147483646 w 136"/>
                <a:gd name="T31" fmla="*/ 2147483646 h 126"/>
                <a:gd name="T32" fmla="*/ 2147483646 w 136"/>
                <a:gd name="T33" fmla="*/ 2147483646 h 126"/>
                <a:gd name="T34" fmla="*/ 2147483646 w 136"/>
                <a:gd name="T35" fmla="*/ 2147483646 h 126"/>
                <a:gd name="T36" fmla="*/ 2147483646 w 136"/>
                <a:gd name="T37" fmla="*/ 2147483646 h 1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6" h="126">
                  <a:moveTo>
                    <a:pt x="124" y="120"/>
                  </a:moveTo>
                  <a:lnTo>
                    <a:pt x="108" y="126"/>
                  </a:lnTo>
                  <a:lnTo>
                    <a:pt x="96" y="118"/>
                  </a:lnTo>
                  <a:lnTo>
                    <a:pt x="60" y="124"/>
                  </a:lnTo>
                  <a:lnTo>
                    <a:pt x="56" y="102"/>
                  </a:lnTo>
                  <a:lnTo>
                    <a:pt x="36" y="82"/>
                  </a:lnTo>
                  <a:lnTo>
                    <a:pt x="12" y="32"/>
                  </a:lnTo>
                  <a:lnTo>
                    <a:pt x="0" y="30"/>
                  </a:lnTo>
                  <a:lnTo>
                    <a:pt x="6" y="22"/>
                  </a:lnTo>
                  <a:lnTo>
                    <a:pt x="18" y="22"/>
                  </a:lnTo>
                  <a:lnTo>
                    <a:pt x="18" y="10"/>
                  </a:lnTo>
                  <a:lnTo>
                    <a:pt x="72" y="0"/>
                  </a:lnTo>
                  <a:lnTo>
                    <a:pt x="80" y="18"/>
                  </a:lnTo>
                  <a:lnTo>
                    <a:pt x="76" y="38"/>
                  </a:lnTo>
                  <a:lnTo>
                    <a:pt x="96" y="40"/>
                  </a:lnTo>
                  <a:lnTo>
                    <a:pt x="90" y="50"/>
                  </a:lnTo>
                  <a:lnTo>
                    <a:pt x="118" y="90"/>
                  </a:lnTo>
                  <a:lnTo>
                    <a:pt x="136" y="104"/>
                  </a:lnTo>
                  <a:lnTo>
                    <a:pt x="124" y="12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 name="Freeform 139"/>
            <p:cNvSpPr>
              <a:spLocks/>
            </p:cNvSpPr>
            <p:nvPr/>
          </p:nvSpPr>
          <p:spPr bwMode="auto">
            <a:xfrm rot="560193">
              <a:off x="3914775" y="3981450"/>
              <a:ext cx="679450" cy="565150"/>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0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0 h 140"/>
                <a:gd name="T26" fmla="*/ 2147483646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0" h="140">
                  <a:moveTo>
                    <a:pt x="160" y="96"/>
                  </a:moveTo>
                  <a:lnTo>
                    <a:pt x="142" y="116"/>
                  </a:lnTo>
                  <a:lnTo>
                    <a:pt x="100" y="98"/>
                  </a:lnTo>
                  <a:lnTo>
                    <a:pt x="92" y="112"/>
                  </a:lnTo>
                  <a:lnTo>
                    <a:pt x="78" y="114"/>
                  </a:lnTo>
                  <a:lnTo>
                    <a:pt x="48" y="140"/>
                  </a:lnTo>
                  <a:lnTo>
                    <a:pt x="16" y="88"/>
                  </a:lnTo>
                  <a:lnTo>
                    <a:pt x="0" y="74"/>
                  </a:lnTo>
                  <a:lnTo>
                    <a:pt x="12" y="40"/>
                  </a:lnTo>
                  <a:lnTo>
                    <a:pt x="28" y="40"/>
                  </a:lnTo>
                  <a:lnTo>
                    <a:pt x="40" y="32"/>
                  </a:lnTo>
                  <a:lnTo>
                    <a:pt x="36" y="18"/>
                  </a:lnTo>
                  <a:lnTo>
                    <a:pt x="52" y="0"/>
                  </a:lnTo>
                  <a:lnTo>
                    <a:pt x="64" y="2"/>
                  </a:lnTo>
                  <a:lnTo>
                    <a:pt x="88" y="52"/>
                  </a:lnTo>
                  <a:lnTo>
                    <a:pt x="108" y="72"/>
                  </a:lnTo>
                  <a:lnTo>
                    <a:pt x="112" y="94"/>
                  </a:lnTo>
                  <a:lnTo>
                    <a:pt x="148" y="88"/>
                  </a:lnTo>
                  <a:lnTo>
                    <a:pt x="160" y="9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4" name="Freeform 140"/>
            <p:cNvSpPr>
              <a:spLocks/>
            </p:cNvSpPr>
            <p:nvPr/>
          </p:nvSpPr>
          <p:spPr bwMode="auto">
            <a:xfrm rot="560193">
              <a:off x="3754438" y="3386138"/>
              <a:ext cx="704850" cy="563562"/>
            </a:xfrm>
            <a:custGeom>
              <a:avLst/>
              <a:gdLst>
                <a:gd name="T0" fmla="*/ 2147483646 w 166"/>
                <a:gd name="T1" fmla="*/ 2147483646 h 140"/>
                <a:gd name="T2" fmla="*/ 2147483646 w 166"/>
                <a:gd name="T3" fmla="*/ 2147483646 h 140"/>
                <a:gd name="T4" fmla="*/ 2147483646 w 166"/>
                <a:gd name="T5" fmla="*/ 2147483646 h 140"/>
                <a:gd name="T6" fmla="*/ 2147483646 w 166"/>
                <a:gd name="T7" fmla="*/ 2147483646 h 140"/>
                <a:gd name="T8" fmla="*/ 2147483646 w 166"/>
                <a:gd name="T9" fmla="*/ 2147483646 h 140"/>
                <a:gd name="T10" fmla="*/ 2147483646 w 166"/>
                <a:gd name="T11" fmla="*/ 2147483646 h 140"/>
                <a:gd name="T12" fmla="*/ 2147483646 w 166"/>
                <a:gd name="T13" fmla="*/ 2147483646 h 140"/>
                <a:gd name="T14" fmla="*/ 0 w 166"/>
                <a:gd name="T15" fmla="*/ 2147483646 h 140"/>
                <a:gd name="T16" fmla="*/ 2147483646 w 166"/>
                <a:gd name="T17" fmla="*/ 2147483646 h 140"/>
                <a:gd name="T18" fmla="*/ 2147483646 w 166"/>
                <a:gd name="T19" fmla="*/ 2147483646 h 140"/>
                <a:gd name="T20" fmla="*/ 2147483646 w 166"/>
                <a:gd name="T21" fmla="*/ 2147483646 h 140"/>
                <a:gd name="T22" fmla="*/ 2147483646 w 166"/>
                <a:gd name="T23" fmla="*/ 2147483646 h 140"/>
                <a:gd name="T24" fmla="*/ 2147483646 w 166"/>
                <a:gd name="T25" fmla="*/ 0 h 140"/>
                <a:gd name="T26" fmla="*/ 2147483646 w 166"/>
                <a:gd name="T27" fmla="*/ 2147483646 h 140"/>
                <a:gd name="T28" fmla="*/ 2147483646 w 166"/>
                <a:gd name="T29" fmla="*/ 2147483646 h 140"/>
                <a:gd name="T30" fmla="*/ 2147483646 w 166"/>
                <a:gd name="T31" fmla="*/ 2147483646 h 140"/>
                <a:gd name="T32" fmla="*/ 2147483646 w 166"/>
                <a:gd name="T33" fmla="*/ 2147483646 h 140"/>
                <a:gd name="T34" fmla="*/ 2147483646 w 166"/>
                <a:gd name="T35" fmla="*/ 2147483646 h 140"/>
                <a:gd name="T36" fmla="*/ 2147483646 w 166"/>
                <a:gd name="T37" fmla="*/ 2147483646 h 140"/>
                <a:gd name="T38" fmla="*/ 2147483646 w 166"/>
                <a:gd name="T39" fmla="*/ 2147483646 h 140"/>
                <a:gd name="T40" fmla="*/ 2147483646 w 166"/>
                <a:gd name="T41" fmla="*/ 2147483646 h 140"/>
                <a:gd name="T42" fmla="*/ 2147483646 w 166"/>
                <a:gd name="T43" fmla="*/ 2147483646 h 140"/>
                <a:gd name="T44" fmla="*/ 2147483646 w 166"/>
                <a:gd name="T45" fmla="*/ 2147483646 h 1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6" h="140">
                  <a:moveTo>
                    <a:pt x="112" y="140"/>
                  </a:moveTo>
                  <a:lnTo>
                    <a:pt x="104" y="136"/>
                  </a:lnTo>
                  <a:lnTo>
                    <a:pt x="84" y="140"/>
                  </a:lnTo>
                  <a:lnTo>
                    <a:pt x="66" y="130"/>
                  </a:lnTo>
                  <a:lnTo>
                    <a:pt x="54" y="132"/>
                  </a:lnTo>
                  <a:lnTo>
                    <a:pt x="46" y="140"/>
                  </a:lnTo>
                  <a:lnTo>
                    <a:pt x="12" y="114"/>
                  </a:lnTo>
                  <a:lnTo>
                    <a:pt x="0" y="88"/>
                  </a:lnTo>
                  <a:lnTo>
                    <a:pt x="26" y="36"/>
                  </a:lnTo>
                  <a:lnTo>
                    <a:pt x="26" y="24"/>
                  </a:lnTo>
                  <a:lnTo>
                    <a:pt x="44" y="16"/>
                  </a:lnTo>
                  <a:lnTo>
                    <a:pt x="46" y="4"/>
                  </a:lnTo>
                  <a:lnTo>
                    <a:pt x="96" y="0"/>
                  </a:lnTo>
                  <a:lnTo>
                    <a:pt x="112" y="36"/>
                  </a:lnTo>
                  <a:lnTo>
                    <a:pt x="124" y="28"/>
                  </a:lnTo>
                  <a:lnTo>
                    <a:pt x="130" y="34"/>
                  </a:lnTo>
                  <a:lnTo>
                    <a:pt x="120" y="50"/>
                  </a:lnTo>
                  <a:lnTo>
                    <a:pt x="148" y="92"/>
                  </a:lnTo>
                  <a:lnTo>
                    <a:pt x="166" y="112"/>
                  </a:lnTo>
                  <a:lnTo>
                    <a:pt x="130" y="120"/>
                  </a:lnTo>
                  <a:lnTo>
                    <a:pt x="130" y="132"/>
                  </a:lnTo>
                  <a:lnTo>
                    <a:pt x="118" y="132"/>
                  </a:lnTo>
                  <a:lnTo>
                    <a:pt x="112" y="14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5" name="Freeform 141"/>
            <p:cNvSpPr>
              <a:spLocks/>
            </p:cNvSpPr>
            <p:nvPr/>
          </p:nvSpPr>
          <p:spPr bwMode="auto">
            <a:xfrm rot="560193">
              <a:off x="2532063" y="3163888"/>
              <a:ext cx="476250" cy="379412"/>
            </a:xfrm>
            <a:custGeom>
              <a:avLst/>
              <a:gdLst>
                <a:gd name="T0" fmla="*/ 2147483646 w 112"/>
                <a:gd name="T1" fmla="*/ 0 h 94"/>
                <a:gd name="T2" fmla="*/ 2147483646 w 112"/>
                <a:gd name="T3" fmla="*/ 2147483646 h 94"/>
                <a:gd name="T4" fmla="*/ 2147483646 w 112"/>
                <a:gd name="T5" fmla="*/ 2147483646 h 94"/>
                <a:gd name="T6" fmla="*/ 2147483646 w 112"/>
                <a:gd name="T7" fmla="*/ 2147483646 h 94"/>
                <a:gd name="T8" fmla="*/ 2147483646 w 112"/>
                <a:gd name="T9" fmla="*/ 2147483646 h 94"/>
                <a:gd name="T10" fmla="*/ 2147483646 w 112"/>
                <a:gd name="T11" fmla="*/ 2147483646 h 94"/>
                <a:gd name="T12" fmla="*/ 2147483646 w 112"/>
                <a:gd name="T13" fmla="*/ 2147483646 h 94"/>
                <a:gd name="T14" fmla="*/ 2147483646 w 112"/>
                <a:gd name="T15" fmla="*/ 2147483646 h 94"/>
                <a:gd name="T16" fmla="*/ 0 w 112"/>
                <a:gd name="T17" fmla="*/ 2147483646 h 94"/>
                <a:gd name="T18" fmla="*/ 2147483646 w 112"/>
                <a:gd name="T19" fmla="*/ 0 h 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2" h="94">
                  <a:moveTo>
                    <a:pt x="10" y="0"/>
                  </a:moveTo>
                  <a:lnTo>
                    <a:pt x="32" y="28"/>
                  </a:lnTo>
                  <a:lnTo>
                    <a:pt x="108" y="32"/>
                  </a:lnTo>
                  <a:lnTo>
                    <a:pt x="112" y="54"/>
                  </a:lnTo>
                  <a:lnTo>
                    <a:pt x="80" y="80"/>
                  </a:lnTo>
                  <a:lnTo>
                    <a:pt x="44" y="94"/>
                  </a:lnTo>
                  <a:lnTo>
                    <a:pt x="32" y="84"/>
                  </a:lnTo>
                  <a:lnTo>
                    <a:pt x="6" y="54"/>
                  </a:lnTo>
                  <a:lnTo>
                    <a:pt x="0" y="20"/>
                  </a:lnTo>
                  <a:lnTo>
                    <a:pt x="10"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6" name="Freeform 142"/>
            <p:cNvSpPr>
              <a:spLocks/>
            </p:cNvSpPr>
            <p:nvPr/>
          </p:nvSpPr>
          <p:spPr bwMode="auto">
            <a:xfrm rot="560193">
              <a:off x="3001963" y="3260725"/>
              <a:ext cx="415925" cy="330200"/>
            </a:xfrm>
            <a:custGeom>
              <a:avLst/>
              <a:gdLst>
                <a:gd name="T0" fmla="*/ 0 w 98"/>
                <a:gd name="T1" fmla="*/ 2147483646 h 82"/>
                <a:gd name="T2" fmla="*/ 2147483646 w 98"/>
                <a:gd name="T3" fmla="*/ 2147483646 h 82"/>
                <a:gd name="T4" fmla="*/ 2147483646 w 98"/>
                <a:gd name="T5" fmla="*/ 0 h 82"/>
                <a:gd name="T6" fmla="*/ 2147483646 w 98"/>
                <a:gd name="T7" fmla="*/ 2147483646 h 82"/>
                <a:gd name="T8" fmla="*/ 2147483646 w 98"/>
                <a:gd name="T9" fmla="*/ 2147483646 h 82"/>
                <a:gd name="T10" fmla="*/ 2147483646 w 98"/>
                <a:gd name="T11" fmla="*/ 2147483646 h 82"/>
                <a:gd name="T12" fmla="*/ 2147483646 w 98"/>
                <a:gd name="T13" fmla="*/ 2147483646 h 82"/>
                <a:gd name="T14" fmla="*/ 2147483646 w 98"/>
                <a:gd name="T15" fmla="*/ 2147483646 h 82"/>
                <a:gd name="T16" fmla="*/ 0 w 98"/>
                <a:gd name="T17" fmla="*/ 2147483646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2">
                  <a:moveTo>
                    <a:pt x="0" y="48"/>
                  </a:moveTo>
                  <a:lnTo>
                    <a:pt x="52" y="8"/>
                  </a:lnTo>
                  <a:lnTo>
                    <a:pt x="70" y="0"/>
                  </a:lnTo>
                  <a:lnTo>
                    <a:pt x="84" y="14"/>
                  </a:lnTo>
                  <a:lnTo>
                    <a:pt x="80" y="24"/>
                  </a:lnTo>
                  <a:lnTo>
                    <a:pt x="84" y="50"/>
                  </a:lnTo>
                  <a:lnTo>
                    <a:pt x="98" y="64"/>
                  </a:lnTo>
                  <a:lnTo>
                    <a:pt x="88" y="82"/>
                  </a:lnTo>
                  <a:lnTo>
                    <a:pt x="0" y="4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7" name="Freeform 143"/>
            <p:cNvSpPr>
              <a:spLocks/>
            </p:cNvSpPr>
            <p:nvPr/>
          </p:nvSpPr>
          <p:spPr bwMode="auto">
            <a:xfrm rot="560193">
              <a:off x="1130300" y="3625850"/>
              <a:ext cx="431800" cy="411163"/>
            </a:xfrm>
            <a:custGeom>
              <a:avLst/>
              <a:gdLst>
                <a:gd name="T0" fmla="*/ 2147483646 w 102"/>
                <a:gd name="T1" fmla="*/ 2147483646 h 102"/>
                <a:gd name="T2" fmla="*/ 2147483646 w 102"/>
                <a:gd name="T3" fmla="*/ 2147483646 h 102"/>
                <a:gd name="T4" fmla="*/ 2147483646 w 102"/>
                <a:gd name="T5" fmla="*/ 2147483646 h 102"/>
                <a:gd name="T6" fmla="*/ 2147483646 w 102"/>
                <a:gd name="T7" fmla="*/ 2147483646 h 102"/>
                <a:gd name="T8" fmla="*/ 2147483646 w 102"/>
                <a:gd name="T9" fmla="*/ 0 h 102"/>
                <a:gd name="T10" fmla="*/ 2147483646 w 102"/>
                <a:gd name="T11" fmla="*/ 2147483646 h 102"/>
                <a:gd name="T12" fmla="*/ 2147483646 w 102"/>
                <a:gd name="T13" fmla="*/ 2147483646 h 102"/>
                <a:gd name="T14" fmla="*/ 2147483646 w 102"/>
                <a:gd name="T15" fmla="*/ 2147483646 h 102"/>
                <a:gd name="T16" fmla="*/ 2147483646 w 102"/>
                <a:gd name="T17" fmla="*/ 2147483646 h 102"/>
                <a:gd name="T18" fmla="*/ 2147483646 w 102"/>
                <a:gd name="T19" fmla="*/ 2147483646 h 102"/>
                <a:gd name="T20" fmla="*/ 0 w 102"/>
                <a:gd name="T21" fmla="*/ 2147483646 h 102"/>
                <a:gd name="T22" fmla="*/ 2147483646 w 102"/>
                <a:gd name="T23" fmla="*/ 2147483646 h 102"/>
                <a:gd name="T24" fmla="*/ 2147483646 w 102"/>
                <a:gd name="T25" fmla="*/ 2147483646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2" h="102">
                  <a:moveTo>
                    <a:pt x="2" y="30"/>
                  </a:moveTo>
                  <a:lnTo>
                    <a:pt x="20" y="30"/>
                  </a:lnTo>
                  <a:lnTo>
                    <a:pt x="54" y="16"/>
                  </a:lnTo>
                  <a:lnTo>
                    <a:pt x="54" y="6"/>
                  </a:lnTo>
                  <a:lnTo>
                    <a:pt x="84" y="0"/>
                  </a:lnTo>
                  <a:lnTo>
                    <a:pt x="102" y="24"/>
                  </a:lnTo>
                  <a:lnTo>
                    <a:pt x="84" y="54"/>
                  </a:lnTo>
                  <a:lnTo>
                    <a:pt x="36" y="102"/>
                  </a:lnTo>
                  <a:lnTo>
                    <a:pt x="10" y="102"/>
                  </a:lnTo>
                  <a:lnTo>
                    <a:pt x="6" y="54"/>
                  </a:lnTo>
                  <a:lnTo>
                    <a:pt x="0" y="50"/>
                  </a:lnTo>
                  <a:lnTo>
                    <a:pt x="4" y="44"/>
                  </a:lnTo>
                  <a:lnTo>
                    <a:pt x="2" y="3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8" name="Freeform 144"/>
            <p:cNvSpPr>
              <a:spLocks/>
            </p:cNvSpPr>
            <p:nvPr/>
          </p:nvSpPr>
          <p:spPr bwMode="auto">
            <a:xfrm rot="560193">
              <a:off x="3159125" y="3746500"/>
              <a:ext cx="611188" cy="596900"/>
            </a:xfrm>
            <a:custGeom>
              <a:avLst/>
              <a:gdLst>
                <a:gd name="T0" fmla="*/ 0 w 144"/>
                <a:gd name="T1" fmla="*/ 2147483646 h 148"/>
                <a:gd name="T2" fmla="*/ 2147483646 w 144"/>
                <a:gd name="T3" fmla="*/ 2147483646 h 148"/>
                <a:gd name="T4" fmla="*/ 2147483646 w 144"/>
                <a:gd name="T5" fmla="*/ 2147483646 h 148"/>
                <a:gd name="T6" fmla="*/ 2147483646 w 144"/>
                <a:gd name="T7" fmla="*/ 0 h 148"/>
                <a:gd name="T8" fmla="*/ 2147483646 w 144"/>
                <a:gd name="T9" fmla="*/ 2147483646 h 148"/>
                <a:gd name="T10" fmla="*/ 2147483646 w 144"/>
                <a:gd name="T11" fmla="*/ 2147483646 h 148"/>
                <a:gd name="T12" fmla="*/ 2147483646 w 144"/>
                <a:gd name="T13" fmla="*/ 2147483646 h 148"/>
                <a:gd name="T14" fmla="*/ 2147483646 w 144"/>
                <a:gd name="T15" fmla="*/ 2147483646 h 148"/>
                <a:gd name="T16" fmla="*/ 2147483646 w 144"/>
                <a:gd name="T17" fmla="*/ 2147483646 h 148"/>
                <a:gd name="T18" fmla="*/ 2147483646 w 144"/>
                <a:gd name="T19" fmla="*/ 2147483646 h 148"/>
                <a:gd name="T20" fmla="*/ 2147483646 w 144"/>
                <a:gd name="T21" fmla="*/ 2147483646 h 148"/>
                <a:gd name="T22" fmla="*/ 2147483646 w 144"/>
                <a:gd name="T23" fmla="*/ 2147483646 h 148"/>
                <a:gd name="T24" fmla="*/ 2147483646 w 144"/>
                <a:gd name="T25" fmla="*/ 2147483646 h 148"/>
                <a:gd name="T26" fmla="*/ 2147483646 w 144"/>
                <a:gd name="T27" fmla="*/ 2147483646 h 148"/>
                <a:gd name="T28" fmla="*/ 0 w 144"/>
                <a:gd name="T29" fmla="*/ 2147483646 h 1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4" h="148">
                  <a:moveTo>
                    <a:pt x="0" y="30"/>
                  </a:moveTo>
                  <a:lnTo>
                    <a:pt x="20" y="20"/>
                  </a:lnTo>
                  <a:lnTo>
                    <a:pt x="32" y="18"/>
                  </a:lnTo>
                  <a:lnTo>
                    <a:pt x="36" y="0"/>
                  </a:lnTo>
                  <a:lnTo>
                    <a:pt x="84" y="14"/>
                  </a:lnTo>
                  <a:lnTo>
                    <a:pt x="106" y="4"/>
                  </a:lnTo>
                  <a:lnTo>
                    <a:pt x="142" y="24"/>
                  </a:lnTo>
                  <a:lnTo>
                    <a:pt x="132" y="52"/>
                  </a:lnTo>
                  <a:lnTo>
                    <a:pt x="144" y="88"/>
                  </a:lnTo>
                  <a:lnTo>
                    <a:pt x="138" y="98"/>
                  </a:lnTo>
                  <a:lnTo>
                    <a:pt x="98" y="148"/>
                  </a:lnTo>
                  <a:lnTo>
                    <a:pt x="52" y="108"/>
                  </a:lnTo>
                  <a:lnTo>
                    <a:pt x="48" y="80"/>
                  </a:lnTo>
                  <a:lnTo>
                    <a:pt x="38" y="82"/>
                  </a:lnTo>
                  <a:lnTo>
                    <a:pt x="0" y="3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9" name="Freeform 145"/>
            <p:cNvSpPr>
              <a:spLocks/>
            </p:cNvSpPr>
            <p:nvPr/>
          </p:nvSpPr>
          <p:spPr bwMode="auto">
            <a:xfrm rot="560193">
              <a:off x="2127250" y="3667125"/>
              <a:ext cx="347663" cy="428625"/>
            </a:xfrm>
            <a:custGeom>
              <a:avLst/>
              <a:gdLst>
                <a:gd name="T0" fmla="*/ 0 w 82"/>
                <a:gd name="T1" fmla="*/ 2147483646 h 106"/>
                <a:gd name="T2" fmla="*/ 2147483646 w 82"/>
                <a:gd name="T3" fmla="*/ 2147483646 h 106"/>
                <a:gd name="T4" fmla="*/ 2147483646 w 82"/>
                <a:gd name="T5" fmla="*/ 2147483646 h 106"/>
                <a:gd name="T6" fmla="*/ 2147483646 w 82"/>
                <a:gd name="T7" fmla="*/ 0 h 106"/>
                <a:gd name="T8" fmla="*/ 2147483646 w 82"/>
                <a:gd name="T9" fmla="*/ 2147483646 h 106"/>
                <a:gd name="T10" fmla="*/ 2147483646 w 82"/>
                <a:gd name="T11" fmla="*/ 2147483646 h 106"/>
                <a:gd name="T12" fmla="*/ 2147483646 w 82"/>
                <a:gd name="T13" fmla="*/ 2147483646 h 106"/>
                <a:gd name="T14" fmla="*/ 2147483646 w 82"/>
                <a:gd name="T15" fmla="*/ 2147483646 h 106"/>
                <a:gd name="T16" fmla="*/ 2147483646 w 82"/>
                <a:gd name="T17" fmla="*/ 2147483646 h 106"/>
                <a:gd name="T18" fmla="*/ 2147483646 w 82"/>
                <a:gd name="T19" fmla="*/ 2147483646 h 106"/>
                <a:gd name="T20" fmla="*/ 0 w 82"/>
                <a:gd name="T21" fmla="*/ 2147483646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2" h="106">
                  <a:moveTo>
                    <a:pt x="0" y="70"/>
                  </a:moveTo>
                  <a:lnTo>
                    <a:pt x="24" y="70"/>
                  </a:lnTo>
                  <a:lnTo>
                    <a:pt x="38" y="18"/>
                  </a:lnTo>
                  <a:lnTo>
                    <a:pt x="58" y="0"/>
                  </a:lnTo>
                  <a:lnTo>
                    <a:pt x="82" y="18"/>
                  </a:lnTo>
                  <a:lnTo>
                    <a:pt x="78" y="30"/>
                  </a:lnTo>
                  <a:lnTo>
                    <a:pt x="82" y="50"/>
                  </a:lnTo>
                  <a:lnTo>
                    <a:pt x="50" y="106"/>
                  </a:lnTo>
                  <a:lnTo>
                    <a:pt x="38" y="94"/>
                  </a:lnTo>
                  <a:lnTo>
                    <a:pt x="24" y="98"/>
                  </a:lnTo>
                  <a:lnTo>
                    <a:pt x="0" y="7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0" name="Freeform 146"/>
            <p:cNvSpPr>
              <a:spLocks/>
            </p:cNvSpPr>
            <p:nvPr/>
          </p:nvSpPr>
          <p:spPr bwMode="auto">
            <a:xfrm rot="560193">
              <a:off x="1692275" y="3873500"/>
              <a:ext cx="331788" cy="484188"/>
            </a:xfrm>
            <a:custGeom>
              <a:avLst/>
              <a:gdLst>
                <a:gd name="T0" fmla="*/ 0 w 78"/>
                <a:gd name="T1" fmla="*/ 2147483646 h 120"/>
                <a:gd name="T2" fmla="*/ 2147483646 w 78"/>
                <a:gd name="T3" fmla="*/ 2147483646 h 120"/>
                <a:gd name="T4" fmla="*/ 2147483646 w 78"/>
                <a:gd name="T5" fmla="*/ 0 h 120"/>
                <a:gd name="T6" fmla="*/ 2147483646 w 78"/>
                <a:gd name="T7" fmla="*/ 2147483646 h 120"/>
                <a:gd name="T8" fmla="*/ 2147483646 w 78"/>
                <a:gd name="T9" fmla="*/ 2147483646 h 120"/>
                <a:gd name="T10" fmla="*/ 2147483646 w 78"/>
                <a:gd name="T11" fmla="*/ 2147483646 h 120"/>
                <a:gd name="T12" fmla="*/ 2147483646 w 78"/>
                <a:gd name="T13" fmla="*/ 2147483646 h 120"/>
                <a:gd name="T14" fmla="*/ 2147483646 w 78"/>
                <a:gd name="T15" fmla="*/ 2147483646 h 120"/>
                <a:gd name="T16" fmla="*/ 2147483646 w 78"/>
                <a:gd name="T17" fmla="*/ 2147483646 h 120"/>
                <a:gd name="T18" fmla="*/ 2147483646 w 78"/>
                <a:gd name="T19" fmla="*/ 2147483646 h 120"/>
                <a:gd name="T20" fmla="*/ 2147483646 w 78"/>
                <a:gd name="T21" fmla="*/ 2147483646 h 120"/>
                <a:gd name="T22" fmla="*/ 2147483646 w 78"/>
                <a:gd name="T23" fmla="*/ 2147483646 h 120"/>
                <a:gd name="T24" fmla="*/ 2147483646 w 78"/>
                <a:gd name="T25" fmla="*/ 2147483646 h 120"/>
                <a:gd name="T26" fmla="*/ 2147483646 w 78"/>
                <a:gd name="T27" fmla="*/ 2147483646 h 120"/>
                <a:gd name="T28" fmla="*/ 2147483646 w 78"/>
                <a:gd name="T29" fmla="*/ 2147483646 h 120"/>
                <a:gd name="T30" fmla="*/ 2147483646 w 78"/>
                <a:gd name="T31" fmla="*/ 2147483646 h 120"/>
                <a:gd name="T32" fmla="*/ 0 w 78"/>
                <a:gd name="T33" fmla="*/ 2147483646 h 1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8" h="120">
                  <a:moveTo>
                    <a:pt x="0" y="16"/>
                  </a:moveTo>
                  <a:lnTo>
                    <a:pt x="34" y="2"/>
                  </a:lnTo>
                  <a:lnTo>
                    <a:pt x="62" y="0"/>
                  </a:lnTo>
                  <a:lnTo>
                    <a:pt x="68" y="6"/>
                  </a:lnTo>
                  <a:lnTo>
                    <a:pt x="78" y="22"/>
                  </a:lnTo>
                  <a:lnTo>
                    <a:pt x="66" y="26"/>
                  </a:lnTo>
                  <a:lnTo>
                    <a:pt x="68" y="80"/>
                  </a:lnTo>
                  <a:lnTo>
                    <a:pt x="64" y="94"/>
                  </a:lnTo>
                  <a:lnTo>
                    <a:pt x="50" y="84"/>
                  </a:lnTo>
                  <a:lnTo>
                    <a:pt x="52" y="110"/>
                  </a:lnTo>
                  <a:lnTo>
                    <a:pt x="48" y="120"/>
                  </a:lnTo>
                  <a:lnTo>
                    <a:pt x="40" y="106"/>
                  </a:lnTo>
                  <a:lnTo>
                    <a:pt x="34" y="70"/>
                  </a:lnTo>
                  <a:lnTo>
                    <a:pt x="20" y="70"/>
                  </a:lnTo>
                  <a:lnTo>
                    <a:pt x="20" y="60"/>
                  </a:lnTo>
                  <a:lnTo>
                    <a:pt x="6" y="52"/>
                  </a:lnTo>
                  <a:lnTo>
                    <a:pt x="0" y="1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1" name="Freeform 147"/>
            <p:cNvSpPr>
              <a:spLocks/>
            </p:cNvSpPr>
            <p:nvPr/>
          </p:nvSpPr>
          <p:spPr bwMode="auto">
            <a:xfrm rot="560193">
              <a:off x="1897063" y="3935413"/>
              <a:ext cx="577850" cy="500062"/>
            </a:xfrm>
            <a:custGeom>
              <a:avLst/>
              <a:gdLst>
                <a:gd name="T0" fmla="*/ 2147483646 w 136"/>
                <a:gd name="T1" fmla="*/ 2147483646 h 124"/>
                <a:gd name="T2" fmla="*/ 2147483646 w 136"/>
                <a:gd name="T3" fmla="*/ 0 h 124"/>
                <a:gd name="T4" fmla="*/ 2147483646 w 136"/>
                <a:gd name="T5" fmla="*/ 2147483646 h 124"/>
                <a:gd name="T6" fmla="*/ 2147483646 w 136"/>
                <a:gd name="T7" fmla="*/ 2147483646 h 124"/>
                <a:gd name="T8" fmla="*/ 2147483646 w 136"/>
                <a:gd name="T9" fmla="*/ 2147483646 h 124"/>
                <a:gd name="T10" fmla="*/ 2147483646 w 136"/>
                <a:gd name="T11" fmla="*/ 2147483646 h 124"/>
                <a:gd name="T12" fmla="*/ 2147483646 w 136"/>
                <a:gd name="T13" fmla="*/ 2147483646 h 124"/>
                <a:gd name="T14" fmla="*/ 2147483646 w 136"/>
                <a:gd name="T15" fmla="*/ 2147483646 h 124"/>
                <a:gd name="T16" fmla="*/ 2147483646 w 136"/>
                <a:gd name="T17" fmla="*/ 2147483646 h 124"/>
                <a:gd name="T18" fmla="*/ 2147483646 w 136"/>
                <a:gd name="T19" fmla="*/ 2147483646 h 124"/>
                <a:gd name="T20" fmla="*/ 2147483646 w 136"/>
                <a:gd name="T21" fmla="*/ 2147483646 h 124"/>
                <a:gd name="T22" fmla="*/ 2147483646 w 136"/>
                <a:gd name="T23" fmla="*/ 2147483646 h 124"/>
                <a:gd name="T24" fmla="*/ 2147483646 w 136"/>
                <a:gd name="T25" fmla="*/ 2147483646 h 124"/>
                <a:gd name="T26" fmla="*/ 2147483646 w 136"/>
                <a:gd name="T27" fmla="*/ 2147483646 h 124"/>
                <a:gd name="T28" fmla="*/ 2147483646 w 136"/>
                <a:gd name="T29" fmla="*/ 2147483646 h 124"/>
                <a:gd name="T30" fmla="*/ 2147483646 w 136"/>
                <a:gd name="T31" fmla="*/ 2147483646 h 124"/>
                <a:gd name="T32" fmla="*/ 2147483646 w 136"/>
                <a:gd name="T33" fmla="*/ 2147483646 h 124"/>
                <a:gd name="T34" fmla="*/ 2147483646 w 136"/>
                <a:gd name="T35" fmla="*/ 2147483646 h 124"/>
                <a:gd name="T36" fmla="*/ 2147483646 w 136"/>
                <a:gd name="T37" fmla="*/ 2147483646 h 124"/>
                <a:gd name="T38" fmla="*/ 0 w 136"/>
                <a:gd name="T39" fmla="*/ 2147483646 h 124"/>
                <a:gd name="T40" fmla="*/ 2147483646 w 136"/>
                <a:gd name="T41" fmla="*/ 2147483646 h 124"/>
                <a:gd name="T42" fmla="*/ 2147483646 w 136"/>
                <a:gd name="T43" fmla="*/ 2147483646 h 124"/>
                <a:gd name="T44" fmla="*/ 2147483646 w 136"/>
                <a:gd name="T45" fmla="*/ 2147483646 h 124"/>
                <a:gd name="T46" fmla="*/ 2147483646 w 136"/>
                <a:gd name="T47" fmla="*/ 2147483646 h 124"/>
                <a:gd name="T48" fmla="*/ 2147483646 w 136"/>
                <a:gd name="T49" fmla="*/ 2147483646 h 1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6" h="124">
                  <a:moveTo>
                    <a:pt x="18" y="4"/>
                  </a:moveTo>
                  <a:lnTo>
                    <a:pt x="42" y="0"/>
                  </a:lnTo>
                  <a:lnTo>
                    <a:pt x="66" y="28"/>
                  </a:lnTo>
                  <a:lnTo>
                    <a:pt x="80" y="24"/>
                  </a:lnTo>
                  <a:lnTo>
                    <a:pt x="92" y="36"/>
                  </a:lnTo>
                  <a:lnTo>
                    <a:pt x="128" y="44"/>
                  </a:lnTo>
                  <a:lnTo>
                    <a:pt x="136" y="60"/>
                  </a:lnTo>
                  <a:lnTo>
                    <a:pt x="110" y="108"/>
                  </a:lnTo>
                  <a:lnTo>
                    <a:pt x="88" y="120"/>
                  </a:lnTo>
                  <a:lnTo>
                    <a:pt x="76" y="124"/>
                  </a:lnTo>
                  <a:lnTo>
                    <a:pt x="72" y="116"/>
                  </a:lnTo>
                  <a:lnTo>
                    <a:pt x="70" y="112"/>
                  </a:lnTo>
                  <a:lnTo>
                    <a:pt x="68" y="110"/>
                  </a:lnTo>
                  <a:lnTo>
                    <a:pt x="66" y="110"/>
                  </a:lnTo>
                  <a:lnTo>
                    <a:pt x="38" y="118"/>
                  </a:lnTo>
                  <a:lnTo>
                    <a:pt x="38" y="114"/>
                  </a:lnTo>
                  <a:lnTo>
                    <a:pt x="36" y="112"/>
                  </a:lnTo>
                  <a:lnTo>
                    <a:pt x="34" y="110"/>
                  </a:lnTo>
                  <a:lnTo>
                    <a:pt x="2" y="108"/>
                  </a:lnTo>
                  <a:lnTo>
                    <a:pt x="0" y="82"/>
                  </a:lnTo>
                  <a:lnTo>
                    <a:pt x="14" y="92"/>
                  </a:lnTo>
                  <a:lnTo>
                    <a:pt x="18" y="78"/>
                  </a:lnTo>
                  <a:lnTo>
                    <a:pt x="16" y="24"/>
                  </a:lnTo>
                  <a:lnTo>
                    <a:pt x="28" y="20"/>
                  </a:lnTo>
                  <a:lnTo>
                    <a:pt x="18" y="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2" name="Freeform 148"/>
            <p:cNvSpPr>
              <a:spLocks/>
            </p:cNvSpPr>
            <p:nvPr/>
          </p:nvSpPr>
          <p:spPr bwMode="auto">
            <a:xfrm rot="560193">
              <a:off x="2001838" y="4584700"/>
              <a:ext cx="322262" cy="419100"/>
            </a:xfrm>
            <a:custGeom>
              <a:avLst/>
              <a:gdLst>
                <a:gd name="T0" fmla="*/ 2147483646 w 76"/>
                <a:gd name="T1" fmla="*/ 2147483646 h 104"/>
                <a:gd name="T2" fmla="*/ 2147483646 w 76"/>
                <a:gd name="T3" fmla="*/ 2147483646 h 104"/>
                <a:gd name="T4" fmla="*/ 2147483646 w 76"/>
                <a:gd name="T5" fmla="*/ 2147483646 h 104"/>
                <a:gd name="T6" fmla="*/ 2147483646 w 76"/>
                <a:gd name="T7" fmla="*/ 0 h 104"/>
                <a:gd name="T8" fmla="*/ 2147483646 w 76"/>
                <a:gd name="T9" fmla="*/ 2147483646 h 104"/>
                <a:gd name="T10" fmla="*/ 2147483646 w 76"/>
                <a:gd name="T11" fmla="*/ 2147483646 h 104"/>
                <a:gd name="T12" fmla="*/ 2147483646 w 76"/>
                <a:gd name="T13" fmla="*/ 2147483646 h 104"/>
                <a:gd name="T14" fmla="*/ 2147483646 w 76"/>
                <a:gd name="T15" fmla="*/ 2147483646 h 104"/>
                <a:gd name="T16" fmla="*/ 2147483646 w 76"/>
                <a:gd name="T17" fmla="*/ 2147483646 h 104"/>
                <a:gd name="T18" fmla="*/ 2147483646 w 76"/>
                <a:gd name="T19" fmla="*/ 2147483646 h 104"/>
                <a:gd name="T20" fmla="*/ 0 w 76"/>
                <a:gd name="T21" fmla="*/ 2147483646 h 104"/>
                <a:gd name="T22" fmla="*/ 2147483646 w 76"/>
                <a:gd name="T23" fmla="*/ 2147483646 h 104"/>
                <a:gd name="T24" fmla="*/ 2147483646 w 76"/>
                <a:gd name="T25" fmla="*/ 2147483646 h 1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6" h="104">
                  <a:moveTo>
                    <a:pt x="8" y="20"/>
                  </a:moveTo>
                  <a:lnTo>
                    <a:pt x="34" y="12"/>
                  </a:lnTo>
                  <a:lnTo>
                    <a:pt x="34" y="4"/>
                  </a:lnTo>
                  <a:lnTo>
                    <a:pt x="60" y="0"/>
                  </a:lnTo>
                  <a:lnTo>
                    <a:pt x="76" y="98"/>
                  </a:lnTo>
                  <a:lnTo>
                    <a:pt x="52" y="104"/>
                  </a:lnTo>
                  <a:lnTo>
                    <a:pt x="52" y="96"/>
                  </a:lnTo>
                  <a:lnTo>
                    <a:pt x="50" y="88"/>
                  </a:lnTo>
                  <a:lnTo>
                    <a:pt x="48" y="86"/>
                  </a:lnTo>
                  <a:lnTo>
                    <a:pt x="8" y="88"/>
                  </a:lnTo>
                  <a:lnTo>
                    <a:pt x="0" y="56"/>
                  </a:lnTo>
                  <a:lnTo>
                    <a:pt x="8" y="44"/>
                  </a:lnTo>
                  <a:lnTo>
                    <a:pt x="8" y="2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3" name="Freeform 149"/>
            <p:cNvSpPr>
              <a:spLocks/>
            </p:cNvSpPr>
            <p:nvPr/>
          </p:nvSpPr>
          <p:spPr bwMode="auto">
            <a:xfrm rot="560193">
              <a:off x="3132138" y="4625975"/>
              <a:ext cx="552450" cy="411163"/>
            </a:xfrm>
            <a:custGeom>
              <a:avLst/>
              <a:gdLst>
                <a:gd name="T0" fmla="*/ 0 w 130"/>
                <a:gd name="T1" fmla="*/ 2147483646 h 102"/>
                <a:gd name="T2" fmla="*/ 2147483646 w 130"/>
                <a:gd name="T3" fmla="*/ 2147483646 h 102"/>
                <a:gd name="T4" fmla="*/ 2147483646 w 130"/>
                <a:gd name="T5" fmla="*/ 2147483646 h 102"/>
                <a:gd name="T6" fmla="*/ 2147483646 w 130"/>
                <a:gd name="T7" fmla="*/ 2147483646 h 102"/>
                <a:gd name="T8" fmla="*/ 2147483646 w 130"/>
                <a:gd name="T9" fmla="*/ 0 h 102"/>
                <a:gd name="T10" fmla="*/ 2147483646 w 130"/>
                <a:gd name="T11" fmla="*/ 2147483646 h 102"/>
                <a:gd name="T12" fmla="*/ 2147483646 w 130"/>
                <a:gd name="T13" fmla="*/ 2147483646 h 102"/>
                <a:gd name="T14" fmla="*/ 2147483646 w 130"/>
                <a:gd name="T15" fmla="*/ 2147483646 h 102"/>
                <a:gd name="T16" fmla="*/ 2147483646 w 130"/>
                <a:gd name="T17" fmla="*/ 2147483646 h 102"/>
                <a:gd name="T18" fmla="*/ 2147483646 w 130"/>
                <a:gd name="T19" fmla="*/ 2147483646 h 102"/>
                <a:gd name="T20" fmla="*/ 2147483646 w 130"/>
                <a:gd name="T21" fmla="*/ 2147483646 h 102"/>
                <a:gd name="T22" fmla="*/ 2147483646 w 130"/>
                <a:gd name="T23" fmla="*/ 2147483646 h 102"/>
                <a:gd name="T24" fmla="*/ 2147483646 w 130"/>
                <a:gd name="T25" fmla="*/ 2147483646 h 102"/>
                <a:gd name="T26" fmla="*/ 2147483646 w 130"/>
                <a:gd name="T27" fmla="*/ 2147483646 h 102"/>
                <a:gd name="T28" fmla="*/ 2147483646 w 130"/>
                <a:gd name="T29" fmla="*/ 2147483646 h 102"/>
                <a:gd name="T30" fmla="*/ 0 w 130"/>
                <a:gd name="T31" fmla="*/ 2147483646 h 10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0" h="102">
                  <a:moveTo>
                    <a:pt x="0" y="12"/>
                  </a:moveTo>
                  <a:lnTo>
                    <a:pt x="16" y="6"/>
                  </a:lnTo>
                  <a:lnTo>
                    <a:pt x="32" y="12"/>
                  </a:lnTo>
                  <a:lnTo>
                    <a:pt x="40" y="2"/>
                  </a:lnTo>
                  <a:lnTo>
                    <a:pt x="52" y="0"/>
                  </a:lnTo>
                  <a:lnTo>
                    <a:pt x="94" y="6"/>
                  </a:lnTo>
                  <a:lnTo>
                    <a:pt x="108" y="6"/>
                  </a:lnTo>
                  <a:lnTo>
                    <a:pt x="104" y="24"/>
                  </a:lnTo>
                  <a:lnTo>
                    <a:pt x="112" y="36"/>
                  </a:lnTo>
                  <a:lnTo>
                    <a:pt x="126" y="34"/>
                  </a:lnTo>
                  <a:lnTo>
                    <a:pt x="130" y="66"/>
                  </a:lnTo>
                  <a:lnTo>
                    <a:pt x="128" y="86"/>
                  </a:lnTo>
                  <a:lnTo>
                    <a:pt x="108" y="82"/>
                  </a:lnTo>
                  <a:lnTo>
                    <a:pt x="96" y="66"/>
                  </a:lnTo>
                  <a:lnTo>
                    <a:pt x="36" y="102"/>
                  </a:lnTo>
                  <a:lnTo>
                    <a:pt x="0" y="1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4" name="Freeform 150"/>
            <p:cNvSpPr>
              <a:spLocks/>
            </p:cNvSpPr>
            <p:nvPr/>
          </p:nvSpPr>
          <p:spPr bwMode="auto">
            <a:xfrm rot="560193">
              <a:off x="3779838" y="5146675"/>
              <a:ext cx="695325" cy="508000"/>
            </a:xfrm>
            <a:custGeom>
              <a:avLst/>
              <a:gdLst>
                <a:gd name="T0" fmla="*/ 0 w 164"/>
                <a:gd name="T1" fmla="*/ 2147483646 h 126"/>
                <a:gd name="T2" fmla="*/ 2147483646 w 164"/>
                <a:gd name="T3" fmla="*/ 2147483646 h 126"/>
                <a:gd name="T4" fmla="*/ 2147483646 w 164"/>
                <a:gd name="T5" fmla="*/ 2147483646 h 126"/>
                <a:gd name="T6" fmla="*/ 2147483646 w 164"/>
                <a:gd name="T7" fmla="*/ 0 h 126"/>
                <a:gd name="T8" fmla="*/ 2147483646 w 164"/>
                <a:gd name="T9" fmla="*/ 2147483646 h 126"/>
                <a:gd name="T10" fmla="*/ 2147483646 w 164"/>
                <a:gd name="T11" fmla="*/ 2147483646 h 126"/>
                <a:gd name="T12" fmla="*/ 2147483646 w 164"/>
                <a:gd name="T13" fmla="*/ 2147483646 h 126"/>
                <a:gd name="T14" fmla="*/ 2147483646 w 164"/>
                <a:gd name="T15" fmla="*/ 2147483646 h 126"/>
                <a:gd name="T16" fmla="*/ 2147483646 w 164"/>
                <a:gd name="T17" fmla="*/ 2147483646 h 126"/>
                <a:gd name="T18" fmla="*/ 2147483646 w 164"/>
                <a:gd name="T19" fmla="*/ 2147483646 h 126"/>
                <a:gd name="T20" fmla="*/ 2147483646 w 164"/>
                <a:gd name="T21" fmla="*/ 2147483646 h 126"/>
                <a:gd name="T22" fmla="*/ 2147483646 w 164"/>
                <a:gd name="T23" fmla="*/ 2147483646 h 126"/>
                <a:gd name="T24" fmla="*/ 2147483646 w 164"/>
                <a:gd name="T25" fmla="*/ 2147483646 h 126"/>
                <a:gd name="T26" fmla="*/ 2147483646 w 164"/>
                <a:gd name="T27" fmla="*/ 2147483646 h 126"/>
                <a:gd name="T28" fmla="*/ 0 w 164"/>
                <a:gd name="T29" fmla="*/ 2147483646 h 1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4" h="126">
                  <a:moveTo>
                    <a:pt x="0" y="48"/>
                  </a:moveTo>
                  <a:lnTo>
                    <a:pt x="48" y="18"/>
                  </a:lnTo>
                  <a:lnTo>
                    <a:pt x="58" y="26"/>
                  </a:lnTo>
                  <a:lnTo>
                    <a:pt x="134" y="0"/>
                  </a:lnTo>
                  <a:lnTo>
                    <a:pt x="164" y="14"/>
                  </a:lnTo>
                  <a:lnTo>
                    <a:pt x="156" y="48"/>
                  </a:lnTo>
                  <a:lnTo>
                    <a:pt x="154" y="70"/>
                  </a:lnTo>
                  <a:lnTo>
                    <a:pt x="132" y="98"/>
                  </a:lnTo>
                  <a:lnTo>
                    <a:pt x="140" y="110"/>
                  </a:lnTo>
                  <a:lnTo>
                    <a:pt x="114" y="126"/>
                  </a:lnTo>
                  <a:lnTo>
                    <a:pt x="100" y="82"/>
                  </a:lnTo>
                  <a:lnTo>
                    <a:pt x="60" y="74"/>
                  </a:lnTo>
                  <a:lnTo>
                    <a:pt x="58" y="62"/>
                  </a:lnTo>
                  <a:lnTo>
                    <a:pt x="6" y="66"/>
                  </a:lnTo>
                  <a:lnTo>
                    <a:pt x="0" y="4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5" name="Freeform 151"/>
            <p:cNvSpPr>
              <a:spLocks/>
            </p:cNvSpPr>
            <p:nvPr/>
          </p:nvSpPr>
          <p:spPr bwMode="auto">
            <a:xfrm rot="560193">
              <a:off x="2620963" y="4600575"/>
              <a:ext cx="652462" cy="531813"/>
            </a:xfrm>
            <a:custGeom>
              <a:avLst/>
              <a:gdLst>
                <a:gd name="T0" fmla="*/ 0 w 154"/>
                <a:gd name="T1" fmla="*/ 2147483646 h 132"/>
                <a:gd name="T2" fmla="*/ 2147483646 w 154"/>
                <a:gd name="T3" fmla="*/ 2147483646 h 132"/>
                <a:gd name="T4" fmla="*/ 2147483646 w 154"/>
                <a:gd name="T5" fmla="*/ 0 h 132"/>
                <a:gd name="T6" fmla="*/ 2147483646 w 154"/>
                <a:gd name="T7" fmla="*/ 2147483646 h 132"/>
                <a:gd name="T8" fmla="*/ 2147483646 w 154"/>
                <a:gd name="T9" fmla="*/ 2147483646 h 132"/>
                <a:gd name="T10" fmla="*/ 2147483646 w 154"/>
                <a:gd name="T11" fmla="*/ 2147483646 h 132"/>
                <a:gd name="T12" fmla="*/ 2147483646 w 154"/>
                <a:gd name="T13" fmla="*/ 2147483646 h 132"/>
                <a:gd name="T14" fmla="*/ 2147483646 w 154"/>
                <a:gd name="T15" fmla="*/ 2147483646 h 132"/>
                <a:gd name="T16" fmla="*/ 2147483646 w 154"/>
                <a:gd name="T17" fmla="*/ 2147483646 h 132"/>
                <a:gd name="T18" fmla="*/ 2147483646 w 154"/>
                <a:gd name="T19" fmla="*/ 2147483646 h 132"/>
                <a:gd name="T20" fmla="*/ 2147483646 w 154"/>
                <a:gd name="T21" fmla="*/ 2147483646 h 132"/>
                <a:gd name="T22" fmla="*/ 0 w 154"/>
                <a:gd name="T23" fmla="*/ 2147483646 h 1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4" h="132">
                  <a:moveTo>
                    <a:pt x="0" y="36"/>
                  </a:moveTo>
                  <a:lnTo>
                    <a:pt x="82" y="8"/>
                  </a:lnTo>
                  <a:lnTo>
                    <a:pt x="118" y="0"/>
                  </a:lnTo>
                  <a:lnTo>
                    <a:pt x="154" y="90"/>
                  </a:lnTo>
                  <a:lnTo>
                    <a:pt x="136" y="106"/>
                  </a:lnTo>
                  <a:lnTo>
                    <a:pt x="110" y="132"/>
                  </a:lnTo>
                  <a:lnTo>
                    <a:pt x="90" y="126"/>
                  </a:lnTo>
                  <a:lnTo>
                    <a:pt x="82" y="114"/>
                  </a:lnTo>
                  <a:lnTo>
                    <a:pt x="60" y="120"/>
                  </a:lnTo>
                  <a:lnTo>
                    <a:pt x="40" y="96"/>
                  </a:lnTo>
                  <a:lnTo>
                    <a:pt x="30" y="64"/>
                  </a:lnTo>
                  <a:lnTo>
                    <a:pt x="0" y="3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6" name="Freeform 152"/>
            <p:cNvSpPr>
              <a:spLocks/>
            </p:cNvSpPr>
            <p:nvPr/>
          </p:nvSpPr>
          <p:spPr bwMode="auto">
            <a:xfrm rot="560193">
              <a:off x="4913313" y="6777038"/>
              <a:ext cx="849312" cy="725487"/>
            </a:xfrm>
            <a:custGeom>
              <a:avLst/>
              <a:gdLst>
                <a:gd name="T0" fmla="*/ 2147483646 w 200"/>
                <a:gd name="T1" fmla="*/ 2147483646 h 180"/>
                <a:gd name="T2" fmla="*/ 2147483646 w 200"/>
                <a:gd name="T3" fmla="*/ 0 h 180"/>
                <a:gd name="T4" fmla="*/ 2147483646 w 200"/>
                <a:gd name="T5" fmla="*/ 2147483646 h 180"/>
                <a:gd name="T6" fmla="*/ 2147483646 w 200"/>
                <a:gd name="T7" fmla="*/ 2147483646 h 180"/>
                <a:gd name="T8" fmla="*/ 2147483646 w 200"/>
                <a:gd name="T9" fmla="*/ 2147483646 h 180"/>
                <a:gd name="T10" fmla="*/ 2147483646 w 200"/>
                <a:gd name="T11" fmla="*/ 2147483646 h 180"/>
                <a:gd name="T12" fmla="*/ 2147483646 w 200"/>
                <a:gd name="T13" fmla="*/ 2147483646 h 180"/>
                <a:gd name="T14" fmla="*/ 2147483646 w 200"/>
                <a:gd name="T15" fmla="*/ 2147483646 h 180"/>
                <a:gd name="T16" fmla="*/ 2147483646 w 200"/>
                <a:gd name="T17" fmla="*/ 2147483646 h 180"/>
                <a:gd name="T18" fmla="*/ 2147483646 w 200"/>
                <a:gd name="T19" fmla="*/ 2147483646 h 180"/>
                <a:gd name="T20" fmla="*/ 2147483646 w 200"/>
                <a:gd name="T21" fmla="*/ 2147483646 h 180"/>
                <a:gd name="T22" fmla="*/ 2147483646 w 200"/>
                <a:gd name="T23" fmla="*/ 2147483646 h 180"/>
                <a:gd name="T24" fmla="*/ 2147483646 w 200"/>
                <a:gd name="T25" fmla="*/ 2147483646 h 180"/>
                <a:gd name="T26" fmla="*/ 2147483646 w 200"/>
                <a:gd name="T27" fmla="*/ 2147483646 h 180"/>
                <a:gd name="T28" fmla="*/ 2147483646 w 200"/>
                <a:gd name="T29" fmla="*/ 2147483646 h 180"/>
                <a:gd name="T30" fmla="*/ 2147483646 w 200"/>
                <a:gd name="T31" fmla="*/ 2147483646 h 180"/>
                <a:gd name="T32" fmla="*/ 0 w 200"/>
                <a:gd name="T33" fmla="*/ 2147483646 h 180"/>
                <a:gd name="T34" fmla="*/ 2147483646 w 200"/>
                <a:gd name="T35" fmla="*/ 2147483646 h 180"/>
                <a:gd name="T36" fmla="*/ 2147483646 w 200"/>
                <a:gd name="T37" fmla="*/ 2147483646 h 1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0" h="180">
                  <a:moveTo>
                    <a:pt x="26" y="4"/>
                  </a:moveTo>
                  <a:lnTo>
                    <a:pt x="56" y="0"/>
                  </a:lnTo>
                  <a:lnTo>
                    <a:pt x="80" y="14"/>
                  </a:lnTo>
                  <a:lnTo>
                    <a:pt x="114" y="52"/>
                  </a:lnTo>
                  <a:lnTo>
                    <a:pt x="122" y="44"/>
                  </a:lnTo>
                  <a:lnTo>
                    <a:pt x="184" y="84"/>
                  </a:lnTo>
                  <a:lnTo>
                    <a:pt x="198" y="104"/>
                  </a:lnTo>
                  <a:lnTo>
                    <a:pt x="200" y="116"/>
                  </a:lnTo>
                  <a:lnTo>
                    <a:pt x="178" y="172"/>
                  </a:lnTo>
                  <a:lnTo>
                    <a:pt x="170" y="174"/>
                  </a:lnTo>
                  <a:lnTo>
                    <a:pt x="144" y="164"/>
                  </a:lnTo>
                  <a:lnTo>
                    <a:pt x="118" y="178"/>
                  </a:lnTo>
                  <a:lnTo>
                    <a:pt x="66" y="180"/>
                  </a:lnTo>
                  <a:lnTo>
                    <a:pt x="52" y="158"/>
                  </a:lnTo>
                  <a:lnTo>
                    <a:pt x="46" y="140"/>
                  </a:lnTo>
                  <a:lnTo>
                    <a:pt x="20" y="142"/>
                  </a:lnTo>
                  <a:lnTo>
                    <a:pt x="0" y="24"/>
                  </a:lnTo>
                  <a:lnTo>
                    <a:pt x="8" y="8"/>
                  </a:lnTo>
                  <a:lnTo>
                    <a:pt x="26" y="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7" name="Freeform 153"/>
            <p:cNvSpPr>
              <a:spLocks/>
            </p:cNvSpPr>
            <p:nvPr/>
          </p:nvSpPr>
          <p:spPr bwMode="auto">
            <a:xfrm rot="560193">
              <a:off x="4400550" y="6561138"/>
              <a:ext cx="654050" cy="685800"/>
            </a:xfrm>
            <a:custGeom>
              <a:avLst/>
              <a:gdLst>
                <a:gd name="T0" fmla="*/ 2147483646 w 154"/>
                <a:gd name="T1" fmla="*/ 2147483646 h 170"/>
                <a:gd name="T2" fmla="*/ 2147483646 w 154"/>
                <a:gd name="T3" fmla="*/ 0 h 170"/>
                <a:gd name="T4" fmla="*/ 2147483646 w 154"/>
                <a:gd name="T5" fmla="*/ 2147483646 h 170"/>
                <a:gd name="T6" fmla="*/ 2147483646 w 154"/>
                <a:gd name="T7" fmla="*/ 0 h 170"/>
                <a:gd name="T8" fmla="*/ 2147483646 w 154"/>
                <a:gd name="T9" fmla="*/ 2147483646 h 170"/>
                <a:gd name="T10" fmla="*/ 2147483646 w 154"/>
                <a:gd name="T11" fmla="*/ 2147483646 h 170"/>
                <a:gd name="T12" fmla="*/ 2147483646 w 154"/>
                <a:gd name="T13" fmla="*/ 2147483646 h 170"/>
                <a:gd name="T14" fmla="*/ 2147483646 w 154"/>
                <a:gd name="T15" fmla="*/ 2147483646 h 170"/>
                <a:gd name="T16" fmla="*/ 2147483646 w 154"/>
                <a:gd name="T17" fmla="*/ 2147483646 h 170"/>
                <a:gd name="T18" fmla="*/ 2147483646 w 154"/>
                <a:gd name="T19" fmla="*/ 2147483646 h 170"/>
                <a:gd name="T20" fmla="*/ 2147483646 w 154"/>
                <a:gd name="T21" fmla="*/ 2147483646 h 170"/>
                <a:gd name="T22" fmla="*/ 2147483646 w 154"/>
                <a:gd name="T23" fmla="*/ 2147483646 h 170"/>
                <a:gd name="T24" fmla="*/ 2147483646 w 154"/>
                <a:gd name="T25" fmla="*/ 2147483646 h 170"/>
                <a:gd name="T26" fmla="*/ 2147483646 w 154"/>
                <a:gd name="T27" fmla="*/ 2147483646 h 170"/>
                <a:gd name="T28" fmla="*/ 2147483646 w 154"/>
                <a:gd name="T29" fmla="*/ 2147483646 h 170"/>
                <a:gd name="T30" fmla="*/ 2147483646 w 154"/>
                <a:gd name="T31" fmla="*/ 2147483646 h 170"/>
                <a:gd name="T32" fmla="*/ 0 w 154"/>
                <a:gd name="T33" fmla="*/ 2147483646 h 170"/>
                <a:gd name="T34" fmla="*/ 2147483646 w 154"/>
                <a:gd name="T35" fmla="*/ 2147483646 h 170"/>
                <a:gd name="T36" fmla="*/ 2147483646 w 154"/>
                <a:gd name="T37" fmla="*/ 2147483646 h 170"/>
                <a:gd name="T38" fmla="*/ 2147483646 w 154"/>
                <a:gd name="T39" fmla="*/ 2147483646 h 170"/>
                <a:gd name="T40" fmla="*/ 2147483646 w 154"/>
                <a:gd name="T41" fmla="*/ 2147483646 h 1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4" h="170">
                  <a:moveTo>
                    <a:pt x="26" y="4"/>
                  </a:moveTo>
                  <a:lnTo>
                    <a:pt x="40" y="0"/>
                  </a:lnTo>
                  <a:lnTo>
                    <a:pt x="60" y="12"/>
                  </a:lnTo>
                  <a:lnTo>
                    <a:pt x="74" y="0"/>
                  </a:lnTo>
                  <a:lnTo>
                    <a:pt x="92" y="8"/>
                  </a:lnTo>
                  <a:lnTo>
                    <a:pt x="138" y="2"/>
                  </a:lnTo>
                  <a:lnTo>
                    <a:pt x="140" y="24"/>
                  </a:lnTo>
                  <a:lnTo>
                    <a:pt x="154" y="32"/>
                  </a:lnTo>
                  <a:lnTo>
                    <a:pt x="136" y="36"/>
                  </a:lnTo>
                  <a:lnTo>
                    <a:pt x="128" y="52"/>
                  </a:lnTo>
                  <a:lnTo>
                    <a:pt x="148" y="170"/>
                  </a:lnTo>
                  <a:lnTo>
                    <a:pt x="132" y="168"/>
                  </a:lnTo>
                  <a:lnTo>
                    <a:pt x="118" y="156"/>
                  </a:lnTo>
                  <a:lnTo>
                    <a:pt x="98" y="136"/>
                  </a:lnTo>
                  <a:lnTo>
                    <a:pt x="16" y="102"/>
                  </a:lnTo>
                  <a:lnTo>
                    <a:pt x="2" y="96"/>
                  </a:lnTo>
                  <a:lnTo>
                    <a:pt x="0" y="84"/>
                  </a:lnTo>
                  <a:lnTo>
                    <a:pt x="10" y="82"/>
                  </a:lnTo>
                  <a:lnTo>
                    <a:pt x="6" y="60"/>
                  </a:lnTo>
                  <a:lnTo>
                    <a:pt x="30" y="54"/>
                  </a:lnTo>
                  <a:lnTo>
                    <a:pt x="26" y="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8" name="Freeform 154"/>
            <p:cNvSpPr>
              <a:spLocks/>
            </p:cNvSpPr>
            <p:nvPr/>
          </p:nvSpPr>
          <p:spPr bwMode="auto">
            <a:xfrm rot="560193">
              <a:off x="3984625" y="6500813"/>
              <a:ext cx="560388" cy="523875"/>
            </a:xfrm>
            <a:custGeom>
              <a:avLst/>
              <a:gdLst>
                <a:gd name="T0" fmla="*/ 2147483646 w 132"/>
                <a:gd name="T1" fmla="*/ 2147483646 h 130"/>
                <a:gd name="T2" fmla="*/ 2147483646 w 132"/>
                <a:gd name="T3" fmla="*/ 2147483646 h 130"/>
                <a:gd name="T4" fmla="*/ 2147483646 w 132"/>
                <a:gd name="T5" fmla="*/ 2147483646 h 130"/>
                <a:gd name="T6" fmla="*/ 0 w 132"/>
                <a:gd name="T7" fmla="*/ 2147483646 h 130"/>
                <a:gd name="T8" fmla="*/ 2147483646 w 132"/>
                <a:gd name="T9" fmla="*/ 2147483646 h 130"/>
                <a:gd name="T10" fmla="*/ 2147483646 w 132"/>
                <a:gd name="T11" fmla="*/ 2147483646 h 130"/>
                <a:gd name="T12" fmla="*/ 2147483646 w 132"/>
                <a:gd name="T13" fmla="*/ 2147483646 h 130"/>
                <a:gd name="T14" fmla="*/ 2147483646 w 132"/>
                <a:gd name="T15" fmla="*/ 0 h 130"/>
                <a:gd name="T16" fmla="*/ 2147483646 w 132"/>
                <a:gd name="T17" fmla="*/ 2147483646 h 130"/>
                <a:gd name="T18" fmla="*/ 2147483646 w 132"/>
                <a:gd name="T19" fmla="*/ 2147483646 h 130"/>
                <a:gd name="T20" fmla="*/ 2147483646 w 132"/>
                <a:gd name="T21" fmla="*/ 2147483646 h 130"/>
                <a:gd name="T22" fmla="*/ 2147483646 w 132"/>
                <a:gd name="T23" fmla="*/ 2147483646 h 130"/>
                <a:gd name="T24" fmla="*/ 2147483646 w 132"/>
                <a:gd name="T25" fmla="*/ 2147483646 h 130"/>
                <a:gd name="T26" fmla="*/ 2147483646 w 132"/>
                <a:gd name="T27" fmla="*/ 2147483646 h 130"/>
                <a:gd name="T28" fmla="*/ 2147483646 w 132"/>
                <a:gd name="T29" fmla="*/ 2147483646 h 1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2" h="130">
                  <a:moveTo>
                    <a:pt x="116" y="110"/>
                  </a:moveTo>
                  <a:lnTo>
                    <a:pt x="74" y="120"/>
                  </a:lnTo>
                  <a:lnTo>
                    <a:pt x="16" y="130"/>
                  </a:lnTo>
                  <a:lnTo>
                    <a:pt x="0" y="82"/>
                  </a:lnTo>
                  <a:lnTo>
                    <a:pt x="56" y="28"/>
                  </a:lnTo>
                  <a:lnTo>
                    <a:pt x="88" y="6"/>
                  </a:lnTo>
                  <a:lnTo>
                    <a:pt x="104" y="4"/>
                  </a:lnTo>
                  <a:lnTo>
                    <a:pt x="128" y="0"/>
                  </a:lnTo>
                  <a:lnTo>
                    <a:pt x="132" y="50"/>
                  </a:lnTo>
                  <a:lnTo>
                    <a:pt x="108" y="56"/>
                  </a:lnTo>
                  <a:lnTo>
                    <a:pt x="112" y="78"/>
                  </a:lnTo>
                  <a:lnTo>
                    <a:pt x="102" y="80"/>
                  </a:lnTo>
                  <a:lnTo>
                    <a:pt x="104" y="92"/>
                  </a:lnTo>
                  <a:lnTo>
                    <a:pt x="118" y="98"/>
                  </a:lnTo>
                  <a:lnTo>
                    <a:pt x="116" y="11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9" name="Freeform 155"/>
            <p:cNvSpPr>
              <a:spLocks/>
            </p:cNvSpPr>
            <p:nvPr/>
          </p:nvSpPr>
          <p:spPr bwMode="auto">
            <a:xfrm rot="560193">
              <a:off x="3579813" y="7424738"/>
              <a:ext cx="687387" cy="371475"/>
            </a:xfrm>
            <a:custGeom>
              <a:avLst/>
              <a:gdLst>
                <a:gd name="T0" fmla="*/ 2147483646 w 162"/>
                <a:gd name="T1" fmla="*/ 2147483646 h 92"/>
                <a:gd name="T2" fmla="*/ 2147483646 w 162"/>
                <a:gd name="T3" fmla="*/ 2147483646 h 92"/>
                <a:gd name="T4" fmla="*/ 2147483646 w 162"/>
                <a:gd name="T5" fmla="*/ 2147483646 h 92"/>
                <a:gd name="T6" fmla="*/ 0 w 162"/>
                <a:gd name="T7" fmla="*/ 2147483646 h 92"/>
                <a:gd name="T8" fmla="*/ 2147483646 w 162"/>
                <a:gd name="T9" fmla="*/ 0 h 92"/>
                <a:gd name="T10" fmla="*/ 2147483646 w 162"/>
                <a:gd name="T11" fmla="*/ 2147483646 h 92"/>
                <a:gd name="T12" fmla="*/ 2147483646 w 162"/>
                <a:gd name="T13" fmla="*/ 0 h 92"/>
                <a:gd name="T14" fmla="*/ 2147483646 w 162"/>
                <a:gd name="T15" fmla="*/ 2147483646 h 92"/>
                <a:gd name="T16" fmla="*/ 2147483646 w 162"/>
                <a:gd name="T17" fmla="*/ 2147483646 h 92"/>
                <a:gd name="T18" fmla="*/ 2147483646 w 162"/>
                <a:gd name="T19" fmla="*/ 2147483646 h 92"/>
                <a:gd name="T20" fmla="*/ 2147483646 w 162"/>
                <a:gd name="T21" fmla="*/ 2147483646 h 92"/>
                <a:gd name="T22" fmla="*/ 2147483646 w 162"/>
                <a:gd name="T23" fmla="*/ 2147483646 h 9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2" h="92">
                  <a:moveTo>
                    <a:pt x="50" y="92"/>
                  </a:moveTo>
                  <a:lnTo>
                    <a:pt x="38" y="76"/>
                  </a:lnTo>
                  <a:lnTo>
                    <a:pt x="42" y="54"/>
                  </a:lnTo>
                  <a:lnTo>
                    <a:pt x="0" y="14"/>
                  </a:lnTo>
                  <a:lnTo>
                    <a:pt x="92" y="0"/>
                  </a:lnTo>
                  <a:lnTo>
                    <a:pt x="98" y="12"/>
                  </a:lnTo>
                  <a:lnTo>
                    <a:pt x="158" y="0"/>
                  </a:lnTo>
                  <a:lnTo>
                    <a:pt x="162" y="24"/>
                  </a:lnTo>
                  <a:lnTo>
                    <a:pt x="154" y="28"/>
                  </a:lnTo>
                  <a:lnTo>
                    <a:pt x="144" y="36"/>
                  </a:lnTo>
                  <a:lnTo>
                    <a:pt x="150" y="74"/>
                  </a:lnTo>
                  <a:lnTo>
                    <a:pt x="50" y="9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0" name="Freeform 156"/>
            <p:cNvSpPr>
              <a:spLocks/>
            </p:cNvSpPr>
            <p:nvPr/>
          </p:nvSpPr>
          <p:spPr bwMode="auto">
            <a:xfrm rot="560193">
              <a:off x="2395538" y="6415088"/>
              <a:ext cx="525462" cy="371475"/>
            </a:xfrm>
            <a:custGeom>
              <a:avLst/>
              <a:gdLst>
                <a:gd name="T0" fmla="*/ 2147483646 w 124"/>
                <a:gd name="T1" fmla="*/ 2147483646 h 92"/>
                <a:gd name="T2" fmla="*/ 2147483646 w 124"/>
                <a:gd name="T3" fmla="*/ 2147483646 h 92"/>
                <a:gd name="T4" fmla="*/ 2147483646 w 124"/>
                <a:gd name="T5" fmla="*/ 2147483646 h 92"/>
                <a:gd name="T6" fmla="*/ 2147483646 w 124"/>
                <a:gd name="T7" fmla="*/ 2147483646 h 92"/>
                <a:gd name="T8" fmla="*/ 2147483646 w 124"/>
                <a:gd name="T9" fmla="*/ 2147483646 h 92"/>
                <a:gd name="T10" fmla="*/ 2147483646 w 124"/>
                <a:gd name="T11" fmla="*/ 2147483646 h 92"/>
                <a:gd name="T12" fmla="*/ 2147483646 w 124"/>
                <a:gd name="T13" fmla="*/ 2147483646 h 92"/>
                <a:gd name="T14" fmla="*/ 0 w 124"/>
                <a:gd name="T15" fmla="*/ 2147483646 h 92"/>
                <a:gd name="T16" fmla="*/ 2147483646 w 124"/>
                <a:gd name="T17" fmla="*/ 0 h 92"/>
                <a:gd name="T18" fmla="*/ 2147483646 w 124"/>
                <a:gd name="T19" fmla="*/ 2147483646 h 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4" h="92">
                  <a:moveTo>
                    <a:pt x="120" y="56"/>
                  </a:moveTo>
                  <a:lnTo>
                    <a:pt x="124" y="80"/>
                  </a:lnTo>
                  <a:lnTo>
                    <a:pt x="72" y="92"/>
                  </a:lnTo>
                  <a:lnTo>
                    <a:pt x="50" y="80"/>
                  </a:lnTo>
                  <a:lnTo>
                    <a:pt x="24" y="72"/>
                  </a:lnTo>
                  <a:lnTo>
                    <a:pt x="14" y="80"/>
                  </a:lnTo>
                  <a:lnTo>
                    <a:pt x="14" y="54"/>
                  </a:lnTo>
                  <a:lnTo>
                    <a:pt x="0" y="16"/>
                  </a:lnTo>
                  <a:lnTo>
                    <a:pt x="108" y="0"/>
                  </a:lnTo>
                  <a:lnTo>
                    <a:pt x="120" y="5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1" name="Freeform 157"/>
            <p:cNvSpPr>
              <a:spLocks/>
            </p:cNvSpPr>
            <p:nvPr/>
          </p:nvSpPr>
          <p:spPr bwMode="auto">
            <a:xfrm rot="560193">
              <a:off x="2859088" y="6267450"/>
              <a:ext cx="669925" cy="476250"/>
            </a:xfrm>
            <a:custGeom>
              <a:avLst/>
              <a:gdLst>
                <a:gd name="T0" fmla="*/ 2147483646 w 158"/>
                <a:gd name="T1" fmla="*/ 2147483646 h 118"/>
                <a:gd name="T2" fmla="*/ 0 w 158"/>
                <a:gd name="T3" fmla="*/ 2147483646 h 118"/>
                <a:gd name="T4" fmla="*/ 2147483646 w 158"/>
                <a:gd name="T5" fmla="*/ 2147483646 h 118"/>
                <a:gd name="T6" fmla="*/ 2147483646 w 158"/>
                <a:gd name="T7" fmla="*/ 2147483646 h 118"/>
                <a:gd name="T8" fmla="*/ 2147483646 w 158"/>
                <a:gd name="T9" fmla="*/ 2147483646 h 118"/>
                <a:gd name="T10" fmla="*/ 2147483646 w 158"/>
                <a:gd name="T11" fmla="*/ 0 h 118"/>
                <a:gd name="T12" fmla="*/ 2147483646 w 158"/>
                <a:gd name="T13" fmla="*/ 2147483646 h 118"/>
                <a:gd name="T14" fmla="*/ 2147483646 w 158"/>
                <a:gd name="T15" fmla="*/ 2147483646 h 118"/>
                <a:gd name="T16" fmla="*/ 2147483646 w 158"/>
                <a:gd name="T17" fmla="*/ 2147483646 h 118"/>
                <a:gd name="T18" fmla="*/ 2147483646 w 158"/>
                <a:gd name="T19" fmla="*/ 2147483646 h 118"/>
                <a:gd name="T20" fmla="*/ 2147483646 w 158"/>
                <a:gd name="T21" fmla="*/ 2147483646 h 118"/>
                <a:gd name="T22" fmla="*/ 2147483646 w 158"/>
                <a:gd name="T23" fmla="*/ 2147483646 h 118"/>
                <a:gd name="T24" fmla="*/ 2147483646 w 158"/>
                <a:gd name="T25" fmla="*/ 2147483646 h 118"/>
                <a:gd name="T26" fmla="*/ 2147483646 w 158"/>
                <a:gd name="T27" fmla="*/ 2147483646 h 118"/>
                <a:gd name="T28" fmla="*/ 2147483646 w 158"/>
                <a:gd name="T29" fmla="*/ 2147483646 h 118"/>
                <a:gd name="T30" fmla="*/ 2147483646 w 158"/>
                <a:gd name="T31" fmla="*/ 2147483646 h 1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8" h="118">
                  <a:moveTo>
                    <a:pt x="4" y="58"/>
                  </a:moveTo>
                  <a:lnTo>
                    <a:pt x="0" y="26"/>
                  </a:lnTo>
                  <a:lnTo>
                    <a:pt x="12" y="16"/>
                  </a:lnTo>
                  <a:lnTo>
                    <a:pt x="36" y="18"/>
                  </a:lnTo>
                  <a:lnTo>
                    <a:pt x="54" y="2"/>
                  </a:lnTo>
                  <a:lnTo>
                    <a:pt x="68" y="0"/>
                  </a:lnTo>
                  <a:lnTo>
                    <a:pt x="88" y="10"/>
                  </a:lnTo>
                  <a:lnTo>
                    <a:pt x="104" y="22"/>
                  </a:lnTo>
                  <a:lnTo>
                    <a:pt x="110" y="46"/>
                  </a:lnTo>
                  <a:lnTo>
                    <a:pt x="148" y="76"/>
                  </a:lnTo>
                  <a:lnTo>
                    <a:pt x="158" y="94"/>
                  </a:lnTo>
                  <a:lnTo>
                    <a:pt x="64" y="118"/>
                  </a:lnTo>
                  <a:lnTo>
                    <a:pt x="32" y="118"/>
                  </a:lnTo>
                  <a:lnTo>
                    <a:pt x="32" y="112"/>
                  </a:lnTo>
                  <a:lnTo>
                    <a:pt x="16" y="114"/>
                  </a:lnTo>
                  <a:lnTo>
                    <a:pt x="4" y="5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2" name="Freeform 158"/>
            <p:cNvSpPr>
              <a:spLocks/>
            </p:cNvSpPr>
            <p:nvPr/>
          </p:nvSpPr>
          <p:spPr bwMode="auto">
            <a:xfrm rot="560193">
              <a:off x="3484563" y="6296025"/>
              <a:ext cx="763587" cy="557213"/>
            </a:xfrm>
            <a:custGeom>
              <a:avLst/>
              <a:gdLst>
                <a:gd name="T0" fmla="*/ 0 w 180"/>
                <a:gd name="T1" fmla="*/ 2147483646 h 138"/>
                <a:gd name="T2" fmla="*/ 2147483646 w 180"/>
                <a:gd name="T3" fmla="*/ 0 h 138"/>
                <a:gd name="T4" fmla="*/ 2147483646 w 180"/>
                <a:gd name="T5" fmla="*/ 2147483646 h 138"/>
                <a:gd name="T6" fmla="*/ 2147483646 w 180"/>
                <a:gd name="T7" fmla="*/ 2147483646 h 138"/>
                <a:gd name="T8" fmla="*/ 2147483646 w 180"/>
                <a:gd name="T9" fmla="*/ 2147483646 h 138"/>
                <a:gd name="T10" fmla="*/ 2147483646 w 180"/>
                <a:gd name="T11" fmla="*/ 2147483646 h 138"/>
                <a:gd name="T12" fmla="*/ 2147483646 w 180"/>
                <a:gd name="T13" fmla="*/ 2147483646 h 138"/>
                <a:gd name="T14" fmla="*/ 2147483646 w 180"/>
                <a:gd name="T15" fmla="*/ 2147483646 h 138"/>
                <a:gd name="T16" fmla="*/ 2147483646 w 180"/>
                <a:gd name="T17" fmla="*/ 2147483646 h 138"/>
                <a:gd name="T18" fmla="*/ 2147483646 w 180"/>
                <a:gd name="T19" fmla="*/ 2147483646 h 138"/>
                <a:gd name="T20" fmla="*/ 2147483646 w 180"/>
                <a:gd name="T21" fmla="*/ 2147483646 h 138"/>
                <a:gd name="T22" fmla="*/ 2147483646 w 180"/>
                <a:gd name="T23" fmla="*/ 2147483646 h 138"/>
                <a:gd name="T24" fmla="*/ 2147483646 w 180"/>
                <a:gd name="T25" fmla="*/ 2147483646 h 138"/>
                <a:gd name="T26" fmla="*/ 2147483646 w 180"/>
                <a:gd name="T27" fmla="*/ 2147483646 h 138"/>
                <a:gd name="T28" fmla="*/ 2147483646 w 180"/>
                <a:gd name="T29" fmla="*/ 2147483646 h 138"/>
                <a:gd name="T30" fmla="*/ 0 w 180"/>
                <a:gd name="T31" fmla="*/ 2147483646 h 1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0" h="138">
                  <a:moveTo>
                    <a:pt x="0" y="96"/>
                  </a:moveTo>
                  <a:lnTo>
                    <a:pt x="72" y="0"/>
                  </a:lnTo>
                  <a:lnTo>
                    <a:pt x="88" y="4"/>
                  </a:lnTo>
                  <a:lnTo>
                    <a:pt x="104" y="22"/>
                  </a:lnTo>
                  <a:lnTo>
                    <a:pt x="138" y="34"/>
                  </a:lnTo>
                  <a:lnTo>
                    <a:pt x="180" y="62"/>
                  </a:lnTo>
                  <a:lnTo>
                    <a:pt x="124" y="116"/>
                  </a:lnTo>
                  <a:lnTo>
                    <a:pt x="112" y="130"/>
                  </a:lnTo>
                  <a:lnTo>
                    <a:pt x="100" y="126"/>
                  </a:lnTo>
                  <a:lnTo>
                    <a:pt x="96" y="134"/>
                  </a:lnTo>
                  <a:lnTo>
                    <a:pt x="74" y="138"/>
                  </a:lnTo>
                  <a:lnTo>
                    <a:pt x="60" y="138"/>
                  </a:lnTo>
                  <a:lnTo>
                    <a:pt x="32" y="118"/>
                  </a:lnTo>
                  <a:lnTo>
                    <a:pt x="24" y="126"/>
                  </a:lnTo>
                  <a:lnTo>
                    <a:pt x="10" y="114"/>
                  </a:lnTo>
                  <a:lnTo>
                    <a:pt x="0" y="9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3" name="Freeform 159"/>
            <p:cNvSpPr>
              <a:spLocks/>
            </p:cNvSpPr>
            <p:nvPr/>
          </p:nvSpPr>
          <p:spPr bwMode="auto">
            <a:xfrm rot="560193">
              <a:off x="3060700" y="5538788"/>
              <a:ext cx="449263" cy="500062"/>
            </a:xfrm>
            <a:custGeom>
              <a:avLst/>
              <a:gdLst>
                <a:gd name="T0" fmla="*/ 2147483646 w 106"/>
                <a:gd name="T1" fmla="*/ 2147483646 h 124"/>
                <a:gd name="T2" fmla="*/ 0 w 106"/>
                <a:gd name="T3" fmla="*/ 2147483646 h 124"/>
                <a:gd name="T4" fmla="*/ 0 w 106"/>
                <a:gd name="T5" fmla="*/ 2147483646 h 124"/>
                <a:gd name="T6" fmla="*/ 2147483646 w 106"/>
                <a:gd name="T7" fmla="*/ 2147483646 h 124"/>
                <a:gd name="T8" fmla="*/ 2147483646 w 106"/>
                <a:gd name="T9" fmla="*/ 2147483646 h 124"/>
                <a:gd name="T10" fmla="*/ 2147483646 w 106"/>
                <a:gd name="T11" fmla="*/ 0 h 124"/>
                <a:gd name="T12" fmla="*/ 2147483646 w 106"/>
                <a:gd name="T13" fmla="*/ 0 h 124"/>
                <a:gd name="T14" fmla="*/ 2147483646 w 106"/>
                <a:gd name="T15" fmla="*/ 2147483646 h 124"/>
                <a:gd name="T16" fmla="*/ 2147483646 w 106"/>
                <a:gd name="T17" fmla="*/ 2147483646 h 124"/>
                <a:gd name="T18" fmla="*/ 2147483646 w 106"/>
                <a:gd name="T19" fmla="*/ 2147483646 h 124"/>
                <a:gd name="T20" fmla="*/ 2147483646 w 106"/>
                <a:gd name="T21" fmla="*/ 2147483646 h 124"/>
                <a:gd name="T22" fmla="*/ 2147483646 w 106"/>
                <a:gd name="T23" fmla="*/ 2147483646 h 124"/>
                <a:gd name="T24" fmla="*/ 2147483646 w 106"/>
                <a:gd name="T25" fmla="*/ 2147483646 h 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6" h="124">
                  <a:moveTo>
                    <a:pt x="48" y="124"/>
                  </a:moveTo>
                  <a:lnTo>
                    <a:pt x="0" y="86"/>
                  </a:lnTo>
                  <a:lnTo>
                    <a:pt x="0" y="56"/>
                  </a:lnTo>
                  <a:lnTo>
                    <a:pt x="38" y="26"/>
                  </a:lnTo>
                  <a:lnTo>
                    <a:pt x="64" y="6"/>
                  </a:lnTo>
                  <a:lnTo>
                    <a:pt x="72" y="0"/>
                  </a:lnTo>
                  <a:lnTo>
                    <a:pt x="76" y="0"/>
                  </a:lnTo>
                  <a:lnTo>
                    <a:pt x="92" y="24"/>
                  </a:lnTo>
                  <a:lnTo>
                    <a:pt x="106" y="46"/>
                  </a:lnTo>
                  <a:lnTo>
                    <a:pt x="68" y="94"/>
                  </a:lnTo>
                  <a:lnTo>
                    <a:pt x="76" y="100"/>
                  </a:lnTo>
                  <a:lnTo>
                    <a:pt x="60" y="122"/>
                  </a:lnTo>
                  <a:lnTo>
                    <a:pt x="48" y="1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 name="Freeform 160"/>
            <p:cNvSpPr>
              <a:spLocks/>
            </p:cNvSpPr>
            <p:nvPr/>
          </p:nvSpPr>
          <p:spPr bwMode="auto">
            <a:xfrm rot="560193">
              <a:off x="1609725" y="4894263"/>
              <a:ext cx="585788" cy="411162"/>
            </a:xfrm>
            <a:custGeom>
              <a:avLst/>
              <a:gdLst>
                <a:gd name="T0" fmla="*/ 0 w 138"/>
                <a:gd name="T1" fmla="*/ 2147483646 h 102"/>
                <a:gd name="T2" fmla="*/ 2147483646 w 138"/>
                <a:gd name="T3" fmla="*/ 2147483646 h 102"/>
                <a:gd name="T4" fmla="*/ 2147483646 w 138"/>
                <a:gd name="T5" fmla="*/ 2147483646 h 102"/>
                <a:gd name="T6" fmla="*/ 2147483646 w 138"/>
                <a:gd name="T7" fmla="*/ 0 h 102"/>
                <a:gd name="T8" fmla="*/ 2147483646 w 138"/>
                <a:gd name="T9" fmla="*/ 2147483646 h 102"/>
                <a:gd name="T10" fmla="*/ 2147483646 w 138"/>
                <a:gd name="T11" fmla="*/ 2147483646 h 102"/>
                <a:gd name="T12" fmla="*/ 2147483646 w 138"/>
                <a:gd name="T13" fmla="*/ 2147483646 h 102"/>
                <a:gd name="T14" fmla="*/ 2147483646 w 138"/>
                <a:gd name="T15" fmla="*/ 2147483646 h 102"/>
                <a:gd name="T16" fmla="*/ 2147483646 w 138"/>
                <a:gd name="T17" fmla="*/ 2147483646 h 102"/>
                <a:gd name="T18" fmla="*/ 2147483646 w 138"/>
                <a:gd name="T19" fmla="*/ 2147483646 h 102"/>
                <a:gd name="T20" fmla="*/ 2147483646 w 138"/>
                <a:gd name="T21" fmla="*/ 2147483646 h 102"/>
                <a:gd name="T22" fmla="*/ 2147483646 w 138"/>
                <a:gd name="T23" fmla="*/ 2147483646 h 102"/>
                <a:gd name="T24" fmla="*/ 0 w 138"/>
                <a:gd name="T25" fmla="*/ 2147483646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8" h="102">
                  <a:moveTo>
                    <a:pt x="0" y="24"/>
                  </a:moveTo>
                  <a:lnTo>
                    <a:pt x="86" y="6"/>
                  </a:lnTo>
                  <a:lnTo>
                    <a:pt x="88" y="2"/>
                  </a:lnTo>
                  <a:lnTo>
                    <a:pt x="128" y="0"/>
                  </a:lnTo>
                  <a:lnTo>
                    <a:pt x="132" y="18"/>
                  </a:lnTo>
                  <a:lnTo>
                    <a:pt x="136" y="50"/>
                  </a:lnTo>
                  <a:lnTo>
                    <a:pt x="138" y="102"/>
                  </a:lnTo>
                  <a:lnTo>
                    <a:pt x="92" y="94"/>
                  </a:lnTo>
                  <a:lnTo>
                    <a:pt x="72" y="86"/>
                  </a:lnTo>
                  <a:lnTo>
                    <a:pt x="18" y="54"/>
                  </a:lnTo>
                  <a:lnTo>
                    <a:pt x="8" y="34"/>
                  </a:lnTo>
                  <a:lnTo>
                    <a:pt x="2" y="32"/>
                  </a:lnTo>
                  <a:lnTo>
                    <a:pt x="0" y="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165" name="Group 324"/>
            <p:cNvGrpSpPr>
              <a:grpSpLocks/>
            </p:cNvGrpSpPr>
            <p:nvPr/>
          </p:nvGrpSpPr>
          <p:grpSpPr bwMode="auto">
            <a:xfrm rot="-60000">
              <a:off x="280988" y="1755775"/>
              <a:ext cx="6305550" cy="6877050"/>
              <a:chOff x="2263280" y="1127099"/>
              <a:chExt cx="4626774" cy="5042804"/>
            </a:xfrm>
            <a:noFill/>
          </p:grpSpPr>
          <p:sp>
            <p:nvSpPr>
              <p:cNvPr id="166" name="Rectangle 163"/>
              <p:cNvSpPr>
                <a:spLocks noChangeArrowheads="1"/>
              </p:cNvSpPr>
              <p:nvPr/>
            </p:nvSpPr>
            <p:spPr bwMode="auto">
              <a:xfrm>
                <a:off x="5396401" y="4919668"/>
                <a:ext cx="19052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Appling</a:t>
                </a:r>
                <a:endParaRPr lang="en-US" altLang="en-US" sz="3200" smtClean="0">
                  <a:latin typeface="Arial" panose="020B0604020202020204" pitchFamily="34" charset="0"/>
                </a:endParaRPr>
              </a:p>
            </p:txBody>
          </p:sp>
          <p:sp>
            <p:nvSpPr>
              <p:cNvPr id="167" name="Rectangle 164"/>
              <p:cNvSpPr>
                <a:spLocks noChangeArrowheads="1"/>
              </p:cNvSpPr>
              <p:nvPr/>
            </p:nvSpPr>
            <p:spPr bwMode="auto">
              <a:xfrm>
                <a:off x="4822658" y="5363687"/>
                <a:ext cx="21757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Atkinson</a:t>
                </a:r>
                <a:endParaRPr lang="en-US" altLang="en-US" sz="3200" smtClean="0">
                  <a:latin typeface="Arial" panose="020B0604020202020204" pitchFamily="34" charset="0"/>
                </a:endParaRPr>
              </a:p>
            </p:txBody>
          </p:sp>
          <p:sp>
            <p:nvSpPr>
              <p:cNvPr id="168" name="Rectangle 165"/>
              <p:cNvSpPr>
                <a:spLocks noChangeArrowheads="1"/>
              </p:cNvSpPr>
              <p:nvPr/>
            </p:nvSpPr>
            <p:spPr bwMode="auto">
              <a:xfrm>
                <a:off x="5271716" y="5095950"/>
                <a:ext cx="16112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Bacon</a:t>
                </a:r>
                <a:endParaRPr lang="en-US" altLang="en-US" sz="3200" smtClean="0">
                  <a:latin typeface="Arial" panose="020B0604020202020204" pitchFamily="34" charset="0"/>
                </a:endParaRPr>
              </a:p>
            </p:txBody>
          </p:sp>
          <p:sp>
            <p:nvSpPr>
              <p:cNvPr id="169" name="Rectangle 166"/>
              <p:cNvSpPr>
                <a:spLocks noChangeArrowheads="1"/>
              </p:cNvSpPr>
              <p:nvPr/>
            </p:nvSpPr>
            <p:spPr bwMode="auto">
              <a:xfrm>
                <a:off x="3189492" y="5329192"/>
                <a:ext cx="14818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Baker</a:t>
                </a:r>
                <a:endParaRPr lang="en-US" altLang="en-US" sz="3200" smtClean="0">
                  <a:latin typeface="Arial" panose="020B0604020202020204" pitchFamily="34" charset="0"/>
                </a:endParaRPr>
              </a:p>
            </p:txBody>
          </p:sp>
          <p:sp>
            <p:nvSpPr>
              <p:cNvPr id="170" name="Rectangle 167"/>
              <p:cNvSpPr>
                <a:spLocks noChangeArrowheads="1"/>
              </p:cNvSpPr>
              <p:nvPr/>
            </p:nvSpPr>
            <p:spPr bwMode="auto">
              <a:xfrm>
                <a:off x="4465547" y="3318956"/>
                <a:ext cx="19993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Baldwin</a:t>
                </a:r>
                <a:endParaRPr lang="en-US" altLang="en-US" sz="3200" smtClean="0">
                  <a:latin typeface="Arial" panose="020B0604020202020204" pitchFamily="34" charset="0"/>
                </a:endParaRPr>
              </a:p>
            </p:txBody>
          </p:sp>
          <p:sp>
            <p:nvSpPr>
              <p:cNvPr id="171" name="Rectangle 168"/>
              <p:cNvSpPr>
                <a:spLocks noChangeArrowheads="1"/>
              </p:cNvSpPr>
              <p:nvPr/>
            </p:nvSpPr>
            <p:spPr bwMode="auto">
              <a:xfrm rot="60000">
                <a:off x="4228785" y="1842757"/>
                <a:ext cx="23103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Banks</a:t>
                </a:r>
                <a:endParaRPr lang="en-US" altLang="en-US" sz="3200" smtClean="0">
                  <a:latin typeface="Arial" panose="020B0604020202020204" pitchFamily="34" charset="0"/>
                </a:endParaRPr>
              </a:p>
            </p:txBody>
          </p:sp>
          <p:sp>
            <p:nvSpPr>
              <p:cNvPr id="172" name="Rectangle 169"/>
              <p:cNvSpPr>
                <a:spLocks noChangeArrowheads="1"/>
              </p:cNvSpPr>
              <p:nvPr/>
            </p:nvSpPr>
            <p:spPr bwMode="auto">
              <a:xfrm>
                <a:off x="4038410" y="2242205"/>
                <a:ext cx="17994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Barrow</a:t>
                </a:r>
                <a:endParaRPr lang="en-US" altLang="en-US" sz="3200" smtClean="0">
                  <a:latin typeface="Arial" panose="020B0604020202020204" pitchFamily="34" charset="0"/>
                </a:endParaRPr>
              </a:p>
            </p:txBody>
          </p:sp>
          <p:sp>
            <p:nvSpPr>
              <p:cNvPr id="173" name="Rectangle 170"/>
              <p:cNvSpPr>
                <a:spLocks noChangeArrowheads="1"/>
              </p:cNvSpPr>
              <p:nvPr/>
            </p:nvSpPr>
            <p:spPr bwMode="auto">
              <a:xfrm>
                <a:off x="2838863" y="1998318"/>
                <a:ext cx="17641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Bartow</a:t>
                </a:r>
                <a:endParaRPr lang="en-US" altLang="en-US" sz="3200" smtClean="0">
                  <a:latin typeface="Arial" panose="020B0604020202020204" pitchFamily="34" charset="0"/>
                </a:endParaRPr>
              </a:p>
            </p:txBody>
          </p:sp>
          <p:sp>
            <p:nvSpPr>
              <p:cNvPr id="174" name="Rectangle 171"/>
              <p:cNvSpPr>
                <a:spLocks noChangeArrowheads="1"/>
              </p:cNvSpPr>
              <p:nvPr/>
            </p:nvSpPr>
            <p:spPr bwMode="auto">
              <a:xfrm>
                <a:off x="4504417" y="4856744"/>
                <a:ext cx="19640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Ben Hill</a:t>
                </a:r>
                <a:endParaRPr lang="en-US" altLang="en-US" sz="3200" smtClean="0">
                  <a:latin typeface="Arial" panose="020B0604020202020204" pitchFamily="34" charset="0"/>
                </a:endParaRPr>
              </a:p>
            </p:txBody>
          </p:sp>
          <p:sp>
            <p:nvSpPr>
              <p:cNvPr id="175" name="Rectangle 172"/>
              <p:cNvSpPr>
                <a:spLocks noChangeArrowheads="1"/>
              </p:cNvSpPr>
              <p:nvPr/>
            </p:nvSpPr>
            <p:spPr bwMode="auto">
              <a:xfrm>
                <a:off x="4437214" y="5365082"/>
                <a:ext cx="18347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Berrien</a:t>
                </a:r>
                <a:endParaRPr lang="en-US" altLang="en-US" sz="3200" smtClean="0">
                  <a:latin typeface="Arial" panose="020B0604020202020204" pitchFamily="34" charset="0"/>
                </a:endParaRPr>
              </a:p>
            </p:txBody>
          </p:sp>
          <p:sp>
            <p:nvSpPr>
              <p:cNvPr id="176" name="Rectangle 173"/>
              <p:cNvSpPr>
                <a:spLocks noChangeArrowheads="1"/>
              </p:cNvSpPr>
              <p:nvPr/>
            </p:nvSpPr>
            <p:spPr bwMode="auto">
              <a:xfrm>
                <a:off x="4003868" y="3579037"/>
                <a:ext cx="11408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Bibb</a:t>
                </a:r>
                <a:endParaRPr lang="en-US" altLang="en-US" sz="3200" smtClean="0">
                  <a:latin typeface="Arial" panose="020B0604020202020204" pitchFamily="34" charset="0"/>
                </a:endParaRPr>
              </a:p>
            </p:txBody>
          </p:sp>
          <p:sp>
            <p:nvSpPr>
              <p:cNvPr id="177" name="Rectangle 174"/>
              <p:cNvSpPr>
                <a:spLocks noChangeArrowheads="1"/>
              </p:cNvSpPr>
              <p:nvPr/>
            </p:nvSpPr>
            <p:spPr bwMode="auto">
              <a:xfrm>
                <a:off x="4365949" y="4046141"/>
                <a:ext cx="21169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Bleckley</a:t>
                </a:r>
                <a:endParaRPr lang="en-US" altLang="en-US" sz="3200" smtClean="0">
                  <a:latin typeface="Arial" panose="020B0604020202020204" pitchFamily="34" charset="0"/>
                </a:endParaRPr>
              </a:p>
            </p:txBody>
          </p:sp>
          <p:sp>
            <p:nvSpPr>
              <p:cNvPr id="178" name="Rectangle 175"/>
              <p:cNvSpPr>
                <a:spLocks noChangeArrowheads="1"/>
              </p:cNvSpPr>
              <p:nvPr/>
            </p:nvSpPr>
            <p:spPr bwMode="auto">
              <a:xfrm>
                <a:off x="5706495" y="5556809"/>
                <a:ext cx="20816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Brantley</a:t>
                </a:r>
                <a:endParaRPr lang="en-US" altLang="en-US" sz="3200" smtClean="0">
                  <a:latin typeface="Arial" panose="020B0604020202020204" pitchFamily="34" charset="0"/>
                </a:endParaRPr>
              </a:p>
            </p:txBody>
          </p:sp>
          <p:sp>
            <p:nvSpPr>
              <p:cNvPr id="179" name="Rectangle 176"/>
              <p:cNvSpPr>
                <a:spLocks noChangeArrowheads="1"/>
              </p:cNvSpPr>
              <p:nvPr/>
            </p:nvSpPr>
            <p:spPr bwMode="auto">
              <a:xfrm>
                <a:off x="4094151" y="5940938"/>
                <a:ext cx="17641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Brooks</a:t>
                </a:r>
                <a:endParaRPr lang="en-US" altLang="en-US" sz="3200" smtClean="0">
                  <a:latin typeface="Arial" panose="020B0604020202020204" pitchFamily="34" charset="0"/>
                </a:endParaRPr>
              </a:p>
            </p:txBody>
          </p:sp>
          <p:sp>
            <p:nvSpPr>
              <p:cNvPr id="180" name="Rectangle 177"/>
              <p:cNvSpPr>
                <a:spLocks noChangeArrowheads="1"/>
              </p:cNvSpPr>
              <p:nvPr/>
            </p:nvSpPr>
            <p:spPr bwMode="auto">
              <a:xfrm>
                <a:off x="6258966" y="4456440"/>
                <a:ext cx="14818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Bryan</a:t>
                </a:r>
                <a:endParaRPr lang="en-US" altLang="en-US" sz="3200" smtClean="0">
                  <a:latin typeface="Arial" panose="020B0604020202020204" pitchFamily="34" charset="0"/>
                </a:endParaRPr>
              </a:p>
            </p:txBody>
          </p:sp>
          <p:sp>
            <p:nvSpPr>
              <p:cNvPr id="181" name="Rectangle 178"/>
              <p:cNvSpPr>
                <a:spLocks noChangeArrowheads="1"/>
              </p:cNvSpPr>
              <p:nvPr/>
            </p:nvSpPr>
            <p:spPr bwMode="auto">
              <a:xfrm>
                <a:off x="5994494" y="4063515"/>
                <a:ext cx="18699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Bulloch</a:t>
                </a:r>
                <a:endParaRPr lang="en-US" altLang="en-US" sz="3200" smtClean="0">
                  <a:latin typeface="Arial" panose="020B0604020202020204" pitchFamily="34" charset="0"/>
                </a:endParaRPr>
              </a:p>
            </p:txBody>
          </p:sp>
          <p:sp>
            <p:nvSpPr>
              <p:cNvPr id="182" name="Rectangle 179"/>
              <p:cNvSpPr>
                <a:spLocks noChangeArrowheads="1"/>
              </p:cNvSpPr>
              <p:nvPr/>
            </p:nvSpPr>
            <p:spPr bwMode="auto">
              <a:xfrm>
                <a:off x="5845695" y="3348413"/>
                <a:ext cx="14818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Burke</a:t>
                </a:r>
                <a:endParaRPr lang="en-US" altLang="en-US" sz="3200" smtClean="0">
                  <a:latin typeface="Arial" panose="020B0604020202020204" pitchFamily="34" charset="0"/>
                </a:endParaRPr>
              </a:p>
            </p:txBody>
          </p:sp>
          <p:sp>
            <p:nvSpPr>
              <p:cNvPr id="183" name="Rectangle 180"/>
              <p:cNvSpPr>
                <a:spLocks noChangeArrowheads="1"/>
              </p:cNvSpPr>
              <p:nvPr/>
            </p:nvSpPr>
            <p:spPr bwMode="auto">
              <a:xfrm>
                <a:off x="3826982" y="3088338"/>
                <a:ext cx="12819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Butts</a:t>
                </a:r>
                <a:endParaRPr lang="en-US" altLang="en-US" sz="3200" smtClean="0">
                  <a:latin typeface="Arial" panose="020B0604020202020204" pitchFamily="34" charset="0"/>
                </a:endParaRPr>
              </a:p>
            </p:txBody>
          </p:sp>
          <p:sp>
            <p:nvSpPr>
              <p:cNvPr id="184" name="Rectangle 181"/>
              <p:cNvSpPr>
                <a:spLocks noChangeArrowheads="1"/>
              </p:cNvSpPr>
              <p:nvPr/>
            </p:nvSpPr>
            <p:spPr bwMode="auto">
              <a:xfrm>
                <a:off x="3019580" y="5104537"/>
                <a:ext cx="21287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Calhoun</a:t>
                </a:r>
                <a:endParaRPr lang="en-US" altLang="en-US" sz="3200" smtClean="0">
                  <a:latin typeface="Arial" panose="020B0604020202020204" pitchFamily="34" charset="0"/>
                </a:endParaRPr>
              </a:p>
            </p:txBody>
          </p:sp>
          <p:sp>
            <p:nvSpPr>
              <p:cNvPr id="185" name="Rectangle 182"/>
              <p:cNvSpPr>
                <a:spLocks noChangeArrowheads="1"/>
              </p:cNvSpPr>
              <p:nvPr/>
            </p:nvSpPr>
            <p:spPr bwMode="auto">
              <a:xfrm>
                <a:off x="6103657" y="5821614"/>
                <a:ext cx="22345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Camden</a:t>
                </a:r>
                <a:endParaRPr lang="en-US" altLang="en-US" sz="3200" smtClean="0">
                  <a:latin typeface="Arial" panose="020B0604020202020204" pitchFamily="34" charset="0"/>
                </a:endParaRPr>
              </a:p>
            </p:txBody>
          </p:sp>
          <p:sp>
            <p:nvSpPr>
              <p:cNvPr id="186" name="Rectangle 183"/>
              <p:cNvSpPr>
                <a:spLocks noChangeArrowheads="1"/>
              </p:cNvSpPr>
              <p:nvPr/>
            </p:nvSpPr>
            <p:spPr bwMode="auto">
              <a:xfrm>
                <a:off x="5640128" y="4109860"/>
                <a:ext cx="19993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Candler</a:t>
                </a:r>
                <a:endParaRPr lang="en-US" altLang="en-US" sz="3200" smtClean="0">
                  <a:latin typeface="Arial" panose="020B0604020202020204" pitchFamily="34" charset="0"/>
                </a:endParaRPr>
              </a:p>
            </p:txBody>
          </p:sp>
          <p:sp>
            <p:nvSpPr>
              <p:cNvPr id="187" name="Rectangle 184"/>
              <p:cNvSpPr>
                <a:spLocks noChangeArrowheads="1"/>
              </p:cNvSpPr>
              <p:nvPr/>
            </p:nvSpPr>
            <p:spPr bwMode="auto">
              <a:xfrm>
                <a:off x="2587482" y="2701367"/>
                <a:ext cx="16818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Carroll</a:t>
                </a:r>
                <a:endParaRPr lang="en-US" altLang="en-US" sz="3200" smtClean="0">
                  <a:latin typeface="Arial" panose="020B0604020202020204" pitchFamily="34" charset="0"/>
                </a:endParaRPr>
              </a:p>
            </p:txBody>
          </p:sp>
          <p:sp>
            <p:nvSpPr>
              <p:cNvPr id="188" name="Rectangle 185"/>
              <p:cNvSpPr>
                <a:spLocks noChangeArrowheads="1"/>
              </p:cNvSpPr>
              <p:nvPr/>
            </p:nvSpPr>
            <p:spPr bwMode="auto">
              <a:xfrm>
                <a:off x="2602772" y="1173733"/>
                <a:ext cx="21169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Catoosa</a:t>
                </a:r>
                <a:endParaRPr lang="en-US" altLang="en-US" sz="3200" smtClean="0">
                  <a:latin typeface="Arial" panose="020B0604020202020204" pitchFamily="34" charset="0"/>
                </a:endParaRPr>
              </a:p>
            </p:txBody>
          </p:sp>
          <p:sp>
            <p:nvSpPr>
              <p:cNvPr id="189" name="Rectangle 186"/>
              <p:cNvSpPr>
                <a:spLocks noChangeArrowheads="1"/>
              </p:cNvSpPr>
              <p:nvPr/>
            </p:nvSpPr>
            <p:spPr bwMode="auto">
              <a:xfrm>
                <a:off x="5525512" y="5850968"/>
                <a:ext cx="21522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Charlton</a:t>
                </a:r>
                <a:endParaRPr lang="en-US" altLang="en-US" sz="3200" smtClean="0">
                  <a:latin typeface="Arial" panose="020B0604020202020204" pitchFamily="34" charset="0"/>
                </a:endParaRPr>
              </a:p>
            </p:txBody>
          </p:sp>
          <p:sp>
            <p:nvSpPr>
              <p:cNvPr id="190" name="Rectangle 187"/>
              <p:cNvSpPr>
                <a:spLocks noChangeArrowheads="1"/>
              </p:cNvSpPr>
              <p:nvPr/>
            </p:nvSpPr>
            <p:spPr bwMode="auto">
              <a:xfrm>
                <a:off x="6659541" y="4565959"/>
                <a:ext cx="23051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Chatham</a:t>
                </a:r>
                <a:endParaRPr lang="en-US" altLang="en-US" sz="3200" smtClean="0">
                  <a:latin typeface="Arial" panose="020B0604020202020204" pitchFamily="34" charset="0"/>
                </a:endParaRPr>
              </a:p>
            </p:txBody>
          </p:sp>
          <p:sp>
            <p:nvSpPr>
              <p:cNvPr id="191" name="Rectangle 188"/>
              <p:cNvSpPr>
                <a:spLocks noChangeArrowheads="1"/>
              </p:cNvSpPr>
              <p:nvPr/>
            </p:nvSpPr>
            <p:spPr bwMode="auto">
              <a:xfrm rot="19301623">
                <a:off x="2842300" y="4070017"/>
                <a:ext cx="387138" cy="705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500" dirty="0" smtClean="0">
                    <a:solidFill>
                      <a:srgbClr val="000000"/>
                    </a:solidFill>
                    <a:latin typeface="Arial" panose="020B0604020202020204" pitchFamily="34" charset="0"/>
                  </a:rPr>
                  <a:t>Chattahoochee</a:t>
                </a:r>
                <a:endParaRPr lang="en-US" altLang="en-US" sz="600" dirty="0" smtClean="0">
                  <a:latin typeface="Arial" panose="020B0604020202020204" pitchFamily="34" charset="0"/>
                </a:endParaRPr>
              </a:p>
            </p:txBody>
          </p:sp>
          <p:sp>
            <p:nvSpPr>
              <p:cNvPr id="192" name="Rectangle 189"/>
              <p:cNvSpPr>
                <a:spLocks noChangeArrowheads="1"/>
              </p:cNvSpPr>
              <p:nvPr/>
            </p:nvSpPr>
            <p:spPr bwMode="auto">
              <a:xfrm rot="60000">
                <a:off x="2350164" y="1679373"/>
                <a:ext cx="26226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Chattooga</a:t>
                </a:r>
                <a:endParaRPr lang="en-US" altLang="en-US" sz="3200" smtClean="0">
                  <a:latin typeface="Arial" panose="020B0604020202020204" pitchFamily="34" charset="0"/>
                </a:endParaRPr>
              </a:p>
            </p:txBody>
          </p:sp>
          <p:sp>
            <p:nvSpPr>
              <p:cNvPr id="193" name="Rectangle 190"/>
              <p:cNvSpPr>
                <a:spLocks noChangeArrowheads="1"/>
              </p:cNvSpPr>
              <p:nvPr/>
            </p:nvSpPr>
            <p:spPr bwMode="auto">
              <a:xfrm>
                <a:off x="3211066" y="1866724"/>
                <a:ext cx="24697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Cherokee</a:t>
                </a:r>
                <a:endParaRPr lang="en-US" altLang="en-US" sz="3200" smtClean="0">
                  <a:latin typeface="Arial" panose="020B0604020202020204" pitchFamily="34" charset="0"/>
                </a:endParaRPr>
              </a:p>
            </p:txBody>
          </p:sp>
          <p:sp>
            <p:nvSpPr>
              <p:cNvPr id="194" name="Rectangle 191"/>
              <p:cNvSpPr>
                <a:spLocks noChangeArrowheads="1"/>
              </p:cNvSpPr>
              <p:nvPr/>
            </p:nvSpPr>
            <p:spPr bwMode="auto">
              <a:xfrm>
                <a:off x="4346991" y="2308909"/>
                <a:ext cx="16465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Clarke</a:t>
                </a:r>
                <a:endParaRPr lang="en-US" altLang="en-US" sz="3200" smtClean="0">
                  <a:latin typeface="Arial" panose="020B0604020202020204" pitchFamily="34" charset="0"/>
                </a:endParaRPr>
              </a:p>
            </p:txBody>
          </p:sp>
          <p:sp>
            <p:nvSpPr>
              <p:cNvPr id="195" name="Rectangle 192"/>
              <p:cNvSpPr>
                <a:spLocks noChangeArrowheads="1"/>
              </p:cNvSpPr>
              <p:nvPr/>
            </p:nvSpPr>
            <p:spPr bwMode="auto">
              <a:xfrm>
                <a:off x="2721148" y="5023614"/>
                <a:ext cx="11408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Clay</a:t>
                </a:r>
                <a:endParaRPr lang="en-US" altLang="en-US" sz="3200" smtClean="0">
                  <a:latin typeface="Arial" panose="020B0604020202020204" pitchFamily="34" charset="0"/>
                </a:endParaRPr>
              </a:p>
            </p:txBody>
          </p:sp>
          <p:sp>
            <p:nvSpPr>
              <p:cNvPr id="196" name="Rectangle 193"/>
              <p:cNvSpPr>
                <a:spLocks noChangeArrowheads="1"/>
              </p:cNvSpPr>
              <p:nvPr/>
            </p:nvSpPr>
            <p:spPr bwMode="auto">
              <a:xfrm>
                <a:off x="3336244" y="2724376"/>
                <a:ext cx="19287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Clayton</a:t>
                </a:r>
                <a:endParaRPr lang="en-US" altLang="en-US" sz="3200" smtClean="0">
                  <a:latin typeface="Arial" panose="020B0604020202020204" pitchFamily="34" charset="0"/>
                </a:endParaRPr>
              </a:p>
            </p:txBody>
          </p:sp>
          <p:sp>
            <p:nvSpPr>
              <p:cNvPr id="197" name="Rectangle 194"/>
              <p:cNvSpPr>
                <a:spLocks noChangeArrowheads="1"/>
              </p:cNvSpPr>
              <p:nvPr/>
            </p:nvSpPr>
            <p:spPr bwMode="auto">
              <a:xfrm>
                <a:off x="4975416" y="5801417"/>
                <a:ext cx="15877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Clinch</a:t>
                </a:r>
                <a:endParaRPr lang="en-US" altLang="en-US" sz="3200" smtClean="0">
                  <a:latin typeface="Arial" panose="020B0604020202020204" pitchFamily="34" charset="0"/>
                </a:endParaRPr>
              </a:p>
            </p:txBody>
          </p:sp>
          <p:sp>
            <p:nvSpPr>
              <p:cNvPr id="198" name="Rectangle 195"/>
              <p:cNvSpPr>
                <a:spLocks noChangeArrowheads="1"/>
              </p:cNvSpPr>
              <p:nvPr/>
            </p:nvSpPr>
            <p:spPr bwMode="auto">
              <a:xfrm>
                <a:off x="3128194" y="2211034"/>
                <a:ext cx="13642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Cobb</a:t>
                </a:r>
                <a:endParaRPr lang="en-US" altLang="en-US" sz="3200" smtClean="0">
                  <a:latin typeface="Arial" panose="020B0604020202020204" pitchFamily="34" charset="0"/>
                </a:endParaRPr>
              </a:p>
            </p:txBody>
          </p:sp>
          <p:sp>
            <p:nvSpPr>
              <p:cNvPr id="199" name="Rectangle 196"/>
              <p:cNvSpPr>
                <a:spLocks noChangeArrowheads="1"/>
              </p:cNvSpPr>
              <p:nvPr/>
            </p:nvSpPr>
            <p:spPr bwMode="auto">
              <a:xfrm>
                <a:off x="4861451" y="5139138"/>
                <a:ext cx="16700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Coffee</a:t>
                </a:r>
                <a:endParaRPr lang="en-US" altLang="en-US" sz="3200" smtClean="0">
                  <a:latin typeface="Arial" panose="020B0604020202020204" pitchFamily="34" charset="0"/>
                </a:endParaRPr>
              </a:p>
            </p:txBody>
          </p:sp>
          <p:sp>
            <p:nvSpPr>
              <p:cNvPr id="200" name="Rectangle 197"/>
              <p:cNvSpPr>
                <a:spLocks noChangeArrowheads="1"/>
              </p:cNvSpPr>
              <p:nvPr/>
            </p:nvSpPr>
            <p:spPr bwMode="auto">
              <a:xfrm>
                <a:off x="3864030" y="5489355"/>
                <a:ext cx="19287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Colquitt</a:t>
                </a:r>
                <a:endParaRPr lang="en-US" altLang="en-US" sz="3200" dirty="0" smtClean="0">
                  <a:latin typeface="Arial" panose="020B0604020202020204" pitchFamily="34" charset="0"/>
                </a:endParaRPr>
              </a:p>
            </p:txBody>
          </p:sp>
          <p:sp>
            <p:nvSpPr>
              <p:cNvPr id="201" name="Rectangle 198"/>
              <p:cNvSpPr>
                <a:spLocks noChangeArrowheads="1"/>
              </p:cNvSpPr>
              <p:nvPr/>
            </p:nvSpPr>
            <p:spPr bwMode="auto">
              <a:xfrm>
                <a:off x="5467147" y="2757169"/>
                <a:ext cx="24109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Columbia</a:t>
                </a:r>
                <a:endParaRPr lang="en-US" altLang="en-US" sz="3200" smtClean="0">
                  <a:latin typeface="Arial" panose="020B0604020202020204" pitchFamily="34" charset="0"/>
                </a:endParaRPr>
              </a:p>
            </p:txBody>
          </p:sp>
          <p:sp>
            <p:nvSpPr>
              <p:cNvPr id="202" name="Rectangle 199"/>
              <p:cNvSpPr>
                <a:spLocks noChangeArrowheads="1"/>
              </p:cNvSpPr>
              <p:nvPr/>
            </p:nvSpPr>
            <p:spPr bwMode="auto">
              <a:xfrm>
                <a:off x="4290933" y="5532117"/>
                <a:ext cx="13289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Cook</a:t>
                </a:r>
                <a:endParaRPr lang="en-US" altLang="en-US" sz="3200" smtClean="0">
                  <a:latin typeface="Arial" panose="020B0604020202020204" pitchFamily="34" charset="0"/>
                </a:endParaRPr>
              </a:p>
            </p:txBody>
          </p:sp>
          <p:sp>
            <p:nvSpPr>
              <p:cNvPr id="203" name="Rectangle 200"/>
              <p:cNvSpPr>
                <a:spLocks noChangeArrowheads="1"/>
              </p:cNvSpPr>
              <p:nvPr/>
            </p:nvSpPr>
            <p:spPr bwMode="auto">
              <a:xfrm>
                <a:off x="2861970" y="2969890"/>
                <a:ext cx="19287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Coweta</a:t>
                </a:r>
                <a:endParaRPr lang="en-US" altLang="en-US" sz="3200" smtClean="0">
                  <a:latin typeface="Arial" panose="020B0604020202020204" pitchFamily="34" charset="0"/>
                </a:endParaRPr>
              </a:p>
            </p:txBody>
          </p:sp>
          <p:sp>
            <p:nvSpPr>
              <p:cNvPr id="204" name="Rectangle 201"/>
              <p:cNvSpPr>
                <a:spLocks noChangeArrowheads="1"/>
              </p:cNvSpPr>
              <p:nvPr/>
            </p:nvSpPr>
            <p:spPr bwMode="auto">
              <a:xfrm>
                <a:off x="3725670" y="3711131"/>
                <a:ext cx="23051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Crawford</a:t>
                </a:r>
                <a:endParaRPr lang="en-US" altLang="en-US" sz="3200" smtClean="0">
                  <a:latin typeface="Arial" panose="020B0604020202020204" pitchFamily="34" charset="0"/>
                </a:endParaRPr>
              </a:p>
            </p:txBody>
          </p:sp>
          <p:sp>
            <p:nvSpPr>
              <p:cNvPr id="205" name="Rectangle 202"/>
              <p:cNvSpPr>
                <a:spLocks noChangeArrowheads="1"/>
              </p:cNvSpPr>
              <p:nvPr/>
            </p:nvSpPr>
            <p:spPr bwMode="auto">
              <a:xfrm>
                <a:off x="3923309" y="4667942"/>
                <a:ext cx="13289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Crisp</a:t>
                </a:r>
                <a:endParaRPr lang="en-US" altLang="en-US" sz="3200" smtClean="0">
                  <a:latin typeface="Arial" panose="020B0604020202020204" pitchFamily="34" charset="0"/>
                </a:endParaRPr>
              </a:p>
            </p:txBody>
          </p:sp>
          <p:sp>
            <p:nvSpPr>
              <p:cNvPr id="206" name="Rectangle 203"/>
              <p:cNvSpPr>
                <a:spLocks noChangeArrowheads="1"/>
              </p:cNvSpPr>
              <p:nvPr/>
            </p:nvSpPr>
            <p:spPr bwMode="auto">
              <a:xfrm>
                <a:off x="2263280" y="1127099"/>
                <a:ext cx="13877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Dade</a:t>
                </a:r>
                <a:endParaRPr lang="en-US" altLang="en-US" sz="3200" dirty="0" smtClean="0">
                  <a:latin typeface="Arial" panose="020B0604020202020204" pitchFamily="34" charset="0"/>
                </a:endParaRPr>
              </a:p>
            </p:txBody>
          </p:sp>
          <p:sp>
            <p:nvSpPr>
              <p:cNvPr id="207" name="Rectangle 204"/>
              <p:cNvSpPr>
                <a:spLocks noChangeArrowheads="1"/>
              </p:cNvSpPr>
              <p:nvPr/>
            </p:nvSpPr>
            <p:spPr bwMode="auto">
              <a:xfrm>
                <a:off x="3092461" y="5798426"/>
                <a:ext cx="19876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Decatur</a:t>
                </a:r>
                <a:endParaRPr lang="en-US" altLang="en-US" sz="3200" smtClean="0">
                  <a:latin typeface="Arial" panose="020B0604020202020204" pitchFamily="34" charset="0"/>
                </a:endParaRPr>
              </a:p>
            </p:txBody>
          </p:sp>
          <p:sp>
            <p:nvSpPr>
              <p:cNvPr id="208" name="Rectangle 205"/>
              <p:cNvSpPr>
                <a:spLocks noChangeArrowheads="1"/>
              </p:cNvSpPr>
              <p:nvPr/>
            </p:nvSpPr>
            <p:spPr bwMode="auto">
              <a:xfrm>
                <a:off x="3462907" y="2438300"/>
                <a:ext cx="20228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De Kalb</a:t>
                </a:r>
                <a:endParaRPr lang="en-US" altLang="en-US" sz="3200" smtClean="0">
                  <a:latin typeface="Arial" panose="020B0604020202020204" pitchFamily="34" charset="0"/>
                </a:endParaRPr>
              </a:p>
            </p:txBody>
          </p:sp>
          <p:sp>
            <p:nvSpPr>
              <p:cNvPr id="209" name="Rectangle 206"/>
              <p:cNvSpPr>
                <a:spLocks noChangeArrowheads="1"/>
              </p:cNvSpPr>
              <p:nvPr/>
            </p:nvSpPr>
            <p:spPr bwMode="auto">
              <a:xfrm>
                <a:off x="4542795" y="4422377"/>
                <a:ext cx="16818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Dodge</a:t>
                </a:r>
                <a:endParaRPr lang="en-US" altLang="en-US" sz="3200" smtClean="0">
                  <a:latin typeface="Arial" panose="020B0604020202020204" pitchFamily="34" charset="0"/>
                </a:endParaRPr>
              </a:p>
            </p:txBody>
          </p:sp>
          <p:sp>
            <p:nvSpPr>
              <p:cNvPr id="210" name="Rectangle 207"/>
              <p:cNvSpPr>
                <a:spLocks noChangeArrowheads="1"/>
              </p:cNvSpPr>
              <p:nvPr/>
            </p:nvSpPr>
            <p:spPr bwMode="auto">
              <a:xfrm>
                <a:off x="3869428" y="4407282"/>
                <a:ext cx="14583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Dooly</a:t>
                </a:r>
                <a:endParaRPr lang="en-US" altLang="en-US" sz="3200" smtClean="0">
                  <a:latin typeface="Arial" panose="020B0604020202020204" pitchFamily="34" charset="0"/>
                </a:endParaRPr>
              </a:p>
            </p:txBody>
          </p:sp>
          <p:sp>
            <p:nvSpPr>
              <p:cNvPr id="211" name="Rectangle 208"/>
              <p:cNvSpPr>
                <a:spLocks noChangeArrowheads="1"/>
              </p:cNvSpPr>
              <p:nvPr/>
            </p:nvSpPr>
            <p:spPr bwMode="auto">
              <a:xfrm>
                <a:off x="3385629" y="5104135"/>
                <a:ext cx="26226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Dougherty</a:t>
                </a:r>
                <a:endParaRPr lang="en-US" altLang="en-US" sz="3200" smtClean="0">
                  <a:latin typeface="Arial" panose="020B0604020202020204" pitchFamily="34" charset="0"/>
                </a:endParaRPr>
              </a:p>
            </p:txBody>
          </p:sp>
          <p:sp>
            <p:nvSpPr>
              <p:cNvPr id="212" name="Rectangle 209"/>
              <p:cNvSpPr>
                <a:spLocks noChangeArrowheads="1"/>
              </p:cNvSpPr>
              <p:nvPr/>
            </p:nvSpPr>
            <p:spPr bwMode="auto">
              <a:xfrm>
                <a:off x="2974152" y="2574590"/>
                <a:ext cx="20934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Douglas</a:t>
                </a:r>
                <a:endParaRPr lang="en-US" altLang="en-US" sz="3200" smtClean="0">
                  <a:latin typeface="Arial" panose="020B0604020202020204" pitchFamily="34" charset="0"/>
                </a:endParaRPr>
              </a:p>
            </p:txBody>
          </p:sp>
          <p:sp>
            <p:nvSpPr>
              <p:cNvPr id="213" name="Rectangle 210"/>
              <p:cNvSpPr>
                <a:spLocks noChangeArrowheads="1"/>
              </p:cNvSpPr>
              <p:nvPr/>
            </p:nvSpPr>
            <p:spPr bwMode="auto">
              <a:xfrm>
                <a:off x="2771454" y="5287105"/>
                <a:ext cx="12937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Early</a:t>
                </a:r>
                <a:endParaRPr lang="en-US" altLang="en-US" sz="3200" smtClean="0">
                  <a:latin typeface="Arial" panose="020B0604020202020204" pitchFamily="34" charset="0"/>
                </a:endParaRPr>
              </a:p>
            </p:txBody>
          </p:sp>
          <p:sp>
            <p:nvSpPr>
              <p:cNvPr id="214" name="Rectangle 211"/>
              <p:cNvSpPr>
                <a:spLocks noChangeArrowheads="1"/>
              </p:cNvSpPr>
              <p:nvPr/>
            </p:nvSpPr>
            <p:spPr bwMode="auto">
              <a:xfrm rot="60000">
                <a:off x="4801677" y="6102190"/>
                <a:ext cx="17053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Echols</a:t>
                </a:r>
                <a:endParaRPr lang="en-US" altLang="en-US" sz="3200" smtClean="0">
                  <a:latin typeface="Arial" panose="020B0604020202020204" pitchFamily="34" charset="0"/>
                </a:endParaRPr>
              </a:p>
            </p:txBody>
          </p:sp>
          <p:sp>
            <p:nvSpPr>
              <p:cNvPr id="215" name="Rectangle 212"/>
              <p:cNvSpPr>
                <a:spLocks noChangeArrowheads="1"/>
              </p:cNvSpPr>
              <p:nvPr/>
            </p:nvSpPr>
            <p:spPr bwMode="auto">
              <a:xfrm>
                <a:off x="6414802" y="4131943"/>
                <a:ext cx="25521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Effingham</a:t>
                </a:r>
                <a:endParaRPr lang="en-US" altLang="en-US" sz="3200" smtClean="0">
                  <a:latin typeface="Arial" panose="020B0604020202020204" pitchFamily="34" charset="0"/>
                </a:endParaRPr>
              </a:p>
            </p:txBody>
          </p:sp>
          <p:sp>
            <p:nvSpPr>
              <p:cNvPr id="216" name="Rectangle 213"/>
              <p:cNvSpPr>
                <a:spLocks noChangeArrowheads="1"/>
              </p:cNvSpPr>
              <p:nvPr/>
            </p:nvSpPr>
            <p:spPr bwMode="auto">
              <a:xfrm>
                <a:off x="4892257" y="2073654"/>
                <a:ext cx="14818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Elbert</a:t>
                </a:r>
                <a:endParaRPr lang="en-US" altLang="en-US" sz="3200" smtClean="0">
                  <a:latin typeface="Arial" panose="020B0604020202020204" pitchFamily="34" charset="0"/>
                </a:endParaRPr>
              </a:p>
            </p:txBody>
          </p:sp>
          <p:sp>
            <p:nvSpPr>
              <p:cNvPr id="217" name="Rectangle 214"/>
              <p:cNvSpPr>
                <a:spLocks noChangeArrowheads="1"/>
              </p:cNvSpPr>
              <p:nvPr/>
            </p:nvSpPr>
            <p:spPr bwMode="auto">
              <a:xfrm>
                <a:off x="5370026" y="3825684"/>
                <a:ext cx="22463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Emanuel</a:t>
                </a:r>
                <a:endParaRPr lang="en-US" altLang="en-US" sz="3200" smtClean="0">
                  <a:latin typeface="Arial" panose="020B0604020202020204" pitchFamily="34" charset="0"/>
                </a:endParaRPr>
              </a:p>
            </p:txBody>
          </p:sp>
          <p:sp>
            <p:nvSpPr>
              <p:cNvPr id="218" name="Rectangle 215"/>
              <p:cNvSpPr>
                <a:spLocks noChangeArrowheads="1"/>
              </p:cNvSpPr>
              <p:nvPr/>
            </p:nvSpPr>
            <p:spPr bwMode="auto">
              <a:xfrm>
                <a:off x="5910971" y="4400441"/>
                <a:ext cx="15759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Evans</a:t>
                </a:r>
                <a:endParaRPr lang="en-US" altLang="en-US" sz="3200" smtClean="0">
                  <a:latin typeface="Arial" panose="020B0604020202020204" pitchFamily="34" charset="0"/>
                </a:endParaRPr>
              </a:p>
            </p:txBody>
          </p:sp>
          <p:sp>
            <p:nvSpPr>
              <p:cNvPr id="219" name="Rectangle 216"/>
              <p:cNvSpPr>
                <a:spLocks noChangeArrowheads="1"/>
              </p:cNvSpPr>
              <p:nvPr/>
            </p:nvSpPr>
            <p:spPr bwMode="auto">
              <a:xfrm>
                <a:off x="3295527" y="1147023"/>
                <a:ext cx="17406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Fannin</a:t>
                </a:r>
                <a:endParaRPr lang="en-US" altLang="en-US" sz="3200" smtClean="0">
                  <a:latin typeface="Arial" panose="020B0604020202020204" pitchFamily="34" charset="0"/>
                </a:endParaRPr>
              </a:p>
            </p:txBody>
          </p:sp>
          <p:sp>
            <p:nvSpPr>
              <p:cNvPr id="220" name="Rectangle 217"/>
              <p:cNvSpPr>
                <a:spLocks noChangeArrowheads="1"/>
              </p:cNvSpPr>
              <p:nvPr/>
            </p:nvSpPr>
            <p:spPr bwMode="auto">
              <a:xfrm>
                <a:off x="2486209" y="1940630"/>
                <a:ext cx="13877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Floyd</a:t>
                </a:r>
                <a:endParaRPr lang="en-US" altLang="en-US" sz="3200" smtClean="0">
                  <a:latin typeface="Arial" panose="020B0604020202020204" pitchFamily="34" charset="0"/>
                </a:endParaRPr>
              </a:p>
            </p:txBody>
          </p:sp>
          <p:sp>
            <p:nvSpPr>
              <p:cNvPr id="221" name="Rectangle 218"/>
              <p:cNvSpPr>
                <a:spLocks noChangeArrowheads="1"/>
              </p:cNvSpPr>
              <p:nvPr/>
            </p:nvSpPr>
            <p:spPr bwMode="auto">
              <a:xfrm>
                <a:off x="3583462" y="1920744"/>
                <a:ext cx="18817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Forsyth</a:t>
                </a:r>
                <a:endParaRPr lang="en-US" altLang="en-US" sz="3200" smtClean="0">
                  <a:latin typeface="Arial" panose="020B0604020202020204" pitchFamily="34" charset="0"/>
                </a:endParaRPr>
              </a:p>
            </p:txBody>
          </p:sp>
          <p:sp>
            <p:nvSpPr>
              <p:cNvPr id="222" name="Rectangle 219"/>
              <p:cNvSpPr>
                <a:spLocks noChangeArrowheads="1"/>
              </p:cNvSpPr>
              <p:nvPr/>
            </p:nvSpPr>
            <p:spPr bwMode="auto">
              <a:xfrm>
                <a:off x="4481966" y="1860982"/>
                <a:ext cx="20228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Franklin</a:t>
                </a:r>
                <a:endParaRPr lang="en-US" altLang="en-US" sz="3200" smtClean="0">
                  <a:latin typeface="Arial" panose="020B0604020202020204" pitchFamily="34" charset="0"/>
                </a:endParaRPr>
              </a:p>
            </p:txBody>
          </p:sp>
          <p:sp>
            <p:nvSpPr>
              <p:cNvPr id="223" name="Rectangle 220"/>
              <p:cNvSpPr>
                <a:spLocks noChangeArrowheads="1"/>
              </p:cNvSpPr>
              <p:nvPr/>
            </p:nvSpPr>
            <p:spPr bwMode="auto">
              <a:xfrm>
                <a:off x="3291042" y="2533425"/>
                <a:ext cx="15759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Fulton</a:t>
                </a:r>
                <a:endParaRPr lang="en-US" altLang="en-US" sz="3200" smtClean="0">
                  <a:latin typeface="Arial" panose="020B0604020202020204" pitchFamily="34" charset="0"/>
                </a:endParaRPr>
              </a:p>
            </p:txBody>
          </p:sp>
          <p:sp>
            <p:nvSpPr>
              <p:cNvPr id="224" name="Rectangle 221"/>
              <p:cNvSpPr>
                <a:spLocks noChangeArrowheads="1"/>
              </p:cNvSpPr>
              <p:nvPr/>
            </p:nvSpPr>
            <p:spPr bwMode="auto">
              <a:xfrm>
                <a:off x="3248989" y="1432648"/>
                <a:ext cx="16700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Gilmer</a:t>
                </a:r>
                <a:endParaRPr lang="en-US" altLang="en-US" sz="3200" smtClean="0">
                  <a:latin typeface="Arial" panose="020B0604020202020204" pitchFamily="34" charset="0"/>
                </a:endParaRPr>
              </a:p>
            </p:txBody>
          </p:sp>
          <p:sp>
            <p:nvSpPr>
              <p:cNvPr id="225" name="Rectangle 222"/>
              <p:cNvSpPr>
                <a:spLocks noChangeArrowheads="1"/>
              </p:cNvSpPr>
              <p:nvPr/>
            </p:nvSpPr>
            <p:spPr bwMode="auto">
              <a:xfrm rot="-2309023">
                <a:off x="5078360" y="3148654"/>
                <a:ext cx="23286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Glascock</a:t>
                </a:r>
                <a:endParaRPr lang="en-US" altLang="en-US" sz="3200" dirty="0" smtClean="0">
                  <a:latin typeface="Arial" panose="020B0604020202020204" pitchFamily="34" charset="0"/>
                </a:endParaRPr>
              </a:p>
            </p:txBody>
          </p:sp>
          <p:sp>
            <p:nvSpPr>
              <p:cNvPr id="226" name="Rectangle 223"/>
              <p:cNvSpPr>
                <a:spLocks noChangeArrowheads="1"/>
              </p:cNvSpPr>
              <p:nvPr/>
            </p:nvSpPr>
            <p:spPr bwMode="auto">
              <a:xfrm>
                <a:off x="6222556" y="5464582"/>
                <a:ext cx="14818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Glynn</a:t>
                </a:r>
                <a:endParaRPr lang="en-US" altLang="en-US" sz="3200" smtClean="0">
                  <a:latin typeface="Arial" panose="020B0604020202020204" pitchFamily="34" charset="0"/>
                </a:endParaRPr>
              </a:p>
            </p:txBody>
          </p:sp>
          <p:sp>
            <p:nvSpPr>
              <p:cNvPr id="227" name="Rectangle 224"/>
              <p:cNvSpPr>
                <a:spLocks noChangeArrowheads="1"/>
              </p:cNvSpPr>
              <p:nvPr/>
            </p:nvSpPr>
            <p:spPr bwMode="auto">
              <a:xfrm rot="-204799">
                <a:off x="2823863" y="1628954"/>
                <a:ext cx="18935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Gordon</a:t>
                </a:r>
                <a:endParaRPr lang="en-US" altLang="en-US" sz="3200" smtClean="0">
                  <a:latin typeface="Arial" panose="020B0604020202020204" pitchFamily="34" charset="0"/>
                </a:endParaRPr>
              </a:p>
            </p:txBody>
          </p:sp>
          <p:sp>
            <p:nvSpPr>
              <p:cNvPr id="228" name="Rectangle 225"/>
              <p:cNvSpPr>
                <a:spLocks noChangeArrowheads="1"/>
              </p:cNvSpPr>
              <p:nvPr/>
            </p:nvSpPr>
            <p:spPr bwMode="auto">
              <a:xfrm>
                <a:off x="3461890" y="5846778"/>
                <a:ext cx="15406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Grady</a:t>
                </a:r>
                <a:endParaRPr lang="en-US" altLang="en-US" sz="3200" smtClean="0">
                  <a:latin typeface="Arial" panose="020B0604020202020204" pitchFamily="34" charset="0"/>
                </a:endParaRPr>
              </a:p>
            </p:txBody>
          </p:sp>
          <p:sp>
            <p:nvSpPr>
              <p:cNvPr id="229" name="Rectangle 226"/>
              <p:cNvSpPr>
                <a:spLocks noChangeArrowheads="1"/>
              </p:cNvSpPr>
              <p:nvPr/>
            </p:nvSpPr>
            <p:spPr bwMode="auto">
              <a:xfrm>
                <a:off x="4545175" y="2656015"/>
                <a:ext cx="19523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Greene</a:t>
                </a:r>
                <a:endParaRPr lang="en-US" altLang="en-US" sz="3200" smtClean="0">
                  <a:latin typeface="Arial" panose="020B0604020202020204" pitchFamily="34" charset="0"/>
                </a:endParaRPr>
              </a:p>
            </p:txBody>
          </p:sp>
          <p:sp>
            <p:nvSpPr>
              <p:cNvPr id="230" name="Rectangle 227"/>
              <p:cNvSpPr>
                <a:spLocks noChangeArrowheads="1"/>
              </p:cNvSpPr>
              <p:nvPr/>
            </p:nvSpPr>
            <p:spPr bwMode="auto">
              <a:xfrm>
                <a:off x="3644105" y="2298708"/>
                <a:ext cx="22345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Gwinnett</a:t>
                </a:r>
                <a:endParaRPr lang="en-US" altLang="en-US" sz="3200" smtClean="0">
                  <a:latin typeface="Arial" panose="020B0604020202020204" pitchFamily="34" charset="0"/>
                </a:endParaRPr>
              </a:p>
            </p:txBody>
          </p:sp>
          <p:sp>
            <p:nvSpPr>
              <p:cNvPr id="231" name="Rectangle 228"/>
              <p:cNvSpPr>
                <a:spLocks noChangeArrowheads="1"/>
              </p:cNvSpPr>
              <p:nvPr/>
            </p:nvSpPr>
            <p:spPr bwMode="auto">
              <a:xfrm rot="60000">
                <a:off x="4167052" y="1553771"/>
                <a:ext cx="241099" cy="564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500" smtClean="0">
                    <a:solidFill>
                      <a:srgbClr val="000000"/>
                    </a:solidFill>
                    <a:latin typeface="Arial" panose="020B0604020202020204" pitchFamily="34" charset="0"/>
                  </a:rPr>
                  <a:t>Habersham</a:t>
                </a:r>
                <a:endParaRPr lang="en-US" altLang="en-US" sz="500" smtClean="0">
                  <a:latin typeface="Arial" panose="020B0604020202020204" pitchFamily="34" charset="0"/>
                </a:endParaRPr>
              </a:p>
            </p:txBody>
          </p:sp>
          <p:sp>
            <p:nvSpPr>
              <p:cNvPr id="232" name="Rectangle 229"/>
              <p:cNvSpPr>
                <a:spLocks noChangeArrowheads="1"/>
              </p:cNvSpPr>
              <p:nvPr/>
            </p:nvSpPr>
            <p:spPr bwMode="auto">
              <a:xfrm>
                <a:off x="3953919" y="1907905"/>
                <a:ext cx="9879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Hall</a:t>
                </a:r>
                <a:endParaRPr lang="en-US" altLang="en-US" sz="3200" smtClean="0">
                  <a:latin typeface="Arial" panose="020B0604020202020204" pitchFamily="34" charset="0"/>
                </a:endParaRPr>
              </a:p>
            </p:txBody>
          </p:sp>
          <p:sp>
            <p:nvSpPr>
              <p:cNvPr id="233" name="Rectangle 230"/>
              <p:cNvSpPr>
                <a:spLocks noChangeArrowheads="1"/>
              </p:cNvSpPr>
              <p:nvPr/>
            </p:nvSpPr>
            <p:spPr bwMode="auto">
              <a:xfrm>
                <a:off x="4713285" y="3065954"/>
                <a:ext cx="22110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Hancock</a:t>
                </a:r>
                <a:endParaRPr lang="en-US" altLang="en-US" sz="3200" smtClean="0">
                  <a:latin typeface="Arial" panose="020B0604020202020204" pitchFamily="34" charset="0"/>
                </a:endParaRPr>
              </a:p>
            </p:txBody>
          </p:sp>
          <p:sp>
            <p:nvSpPr>
              <p:cNvPr id="234" name="Rectangle 231"/>
              <p:cNvSpPr>
                <a:spLocks noChangeArrowheads="1"/>
              </p:cNvSpPr>
              <p:nvPr/>
            </p:nvSpPr>
            <p:spPr bwMode="auto">
              <a:xfrm>
                <a:off x="2481447" y="2425976"/>
                <a:ext cx="22816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Haralson</a:t>
                </a:r>
                <a:endParaRPr lang="en-US" altLang="en-US" sz="3200" smtClean="0">
                  <a:latin typeface="Arial" panose="020B0604020202020204" pitchFamily="34" charset="0"/>
                </a:endParaRPr>
              </a:p>
            </p:txBody>
          </p:sp>
          <p:sp>
            <p:nvSpPr>
              <p:cNvPr id="235" name="Rectangle 232"/>
              <p:cNvSpPr>
                <a:spLocks noChangeArrowheads="1"/>
              </p:cNvSpPr>
              <p:nvPr/>
            </p:nvSpPr>
            <p:spPr bwMode="auto">
              <a:xfrm>
                <a:off x="2788449" y="3664390"/>
                <a:ext cx="15171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Harris</a:t>
                </a:r>
                <a:endParaRPr lang="en-US" altLang="en-US" sz="3200" smtClean="0">
                  <a:latin typeface="Arial" panose="020B0604020202020204" pitchFamily="34" charset="0"/>
                </a:endParaRPr>
              </a:p>
            </p:txBody>
          </p:sp>
          <p:sp>
            <p:nvSpPr>
              <p:cNvPr id="236" name="Rectangle 233"/>
              <p:cNvSpPr>
                <a:spLocks noChangeArrowheads="1"/>
              </p:cNvSpPr>
              <p:nvPr/>
            </p:nvSpPr>
            <p:spPr bwMode="auto">
              <a:xfrm>
                <a:off x="4817465" y="1842921"/>
                <a:ext cx="10702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Hart</a:t>
                </a:r>
                <a:endParaRPr lang="en-US" altLang="en-US" sz="3200" smtClean="0">
                  <a:latin typeface="Arial" panose="020B0604020202020204" pitchFamily="34" charset="0"/>
                </a:endParaRPr>
              </a:p>
            </p:txBody>
          </p:sp>
          <p:sp>
            <p:nvSpPr>
              <p:cNvPr id="237" name="Rectangle 234"/>
              <p:cNvSpPr>
                <a:spLocks noChangeArrowheads="1"/>
              </p:cNvSpPr>
              <p:nvPr/>
            </p:nvSpPr>
            <p:spPr bwMode="auto">
              <a:xfrm>
                <a:off x="2552889" y="3043941"/>
                <a:ext cx="16112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Heard</a:t>
                </a:r>
                <a:endParaRPr lang="en-US" altLang="en-US" sz="3200" smtClean="0">
                  <a:latin typeface="Arial" panose="020B0604020202020204" pitchFamily="34" charset="0"/>
                </a:endParaRPr>
              </a:p>
            </p:txBody>
          </p:sp>
          <p:sp>
            <p:nvSpPr>
              <p:cNvPr id="238" name="Rectangle 235"/>
              <p:cNvSpPr>
                <a:spLocks noChangeArrowheads="1"/>
              </p:cNvSpPr>
              <p:nvPr/>
            </p:nvSpPr>
            <p:spPr bwMode="auto">
              <a:xfrm>
                <a:off x="3582215" y="2862015"/>
                <a:ext cx="15171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Henry</a:t>
                </a:r>
                <a:endParaRPr lang="en-US" altLang="en-US" sz="3200" smtClean="0">
                  <a:latin typeface="Arial" panose="020B0604020202020204" pitchFamily="34" charset="0"/>
                </a:endParaRPr>
              </a:p>
            </p:txBody>
          </p:sp>
          <p:sp>
            <p:nvSpPr>
              <p:cNvPr id="239" name="Rectangle 236"/>
              <p:cNvSpPr>
                <a:spLocks noChangeArrowheads="1"/>
              </p:cNvSpPr>
              <p:nvPr/>
            </p:nvSpPr>
            <p:spPr bwMode="auto">
              <a:xfrm>
                <a:off x="4047780" y="4074568"/>
                <a:ext cx="21169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Houston</a:t>
                </a:r>
                <a:endParaRPr lang="en-US" altLang="en-US" sz="3200" smtClean="0">
                  <a:latin typeface="Arial" panose="020B0604020202020204" pitchFamily="34" charset="0"/>
                </a:endParaRPr>
              </a:p>
            </p:txBody>
          </p:sp>
          <p:sp>
            <p:nvSpPr>
              <p:cNvPr id="240" name="Rectangle 237"/>
              <p:cNvSpPr>
                <a:spLocks noChangeArrowheads="1"/>
              </p:cNvSpPr>
              <p:nvPr/>
            </p:nvSpPr>
            <p:spPr bwMode="auto">
              <a:xfrm>
                <a:off x="4459729" y="5059366"/>
                <a:ext cx="11996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Irwin</a:t>
                </a:r>
                <a:endParaRPr lang="en-US" altLang="en-US" sz="3200" smtClean="0">
                  <a:latin typeface="Arial" panose="020B0604020202020204" pitchFamily="34" charset="0"/>
                </a:endParaRPr>
              </a:p>
            </p:txBody>
          </p:sp>
          <p:sp>
            <p:nvSpPr>
              <p:cNvPr id="241" name="Rectangle 238"/>
              <p:cNvSpPr>
                <a:spLocks noChangeArrowheads="1"/>
              </p:cNvSpPr>
              <p:nvPr/>
            </p:nvSpPr>
            <p:spPr bwMode="auto">
              <a:xfrm>
                <a:off x="4119923" y="2095121"/>
                <a:ext cx="20816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Jackson</a:t>
                </a:r>
                <a:endParaRPr lang="en-US" altLang="en-US" sz="3200" smtClean="0">
                  <a:latin typeface="Arial" panose="020B0604020202020204" pitchFamily="34" charset="0"/>
                </a:endParaRPr>
              </a:p>
            </p:txBody>
          </p:sp>
          <p:sp>
            <p:nvSpPr>
              <p:cNvPr id="242" name="Rectangle 239"/>
              <p:cNvSpPr>
                <a:spLocks noChangeArrowheads="1"/>
              </p:cNvSpPr>
              <p:nvPr/>
            </p:nvSpPr>
            <p:spPr bwMode="auto">
              <a:xfrm>
                <a:off x="4029289" y="3025934"/>
                <a:ext cx="17053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Jasper</a:t>
                </a:r>
                <a:endParaRPr lang="en-US" altLang="en-US" sz="3200" smtClean="0">
                  <a:latin typeface="Arial" panose="020B0604020202020204" pitchFamily="34" charset="0"/>
                </a:endParaRPr>
              </a:p>
            </p:txBody>
          </p:sp>
          <p:sp>
            <p:nvSpPr>
              <p:cNvPr id="243" name="Rectangle 240"/>
              <p:cNvSpPr>
                <a:spLocks noChangeArrowheads="1"/>
              </p:cNvSpPr>
              <p:nvPr/>
            </p:nvSpPr>
            <p:spPr bwMode="auto">
              <a:xfrm>
                <a:off x="5268690" y="3332967"/>
                <a:ext cx="23286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Jefferson</a:t>
                </a:r>
                <a:endParaRPr lang="en-US" altLang="en-US" sz="3200" smtClean="0">
                  <a:latin typeface="Arial" panose="020B0604020202020204" pitchFamily="34" charset="0"/>
                </a:endParaRPr>
              </a:p>
            </p:txBody>
          </p:sp>
          <p:sp>
            <p:nvSpPr>
              <p:cNvPr id="244" name="Rectangle 241"/>
              <p:cNvSpPr>
                <a:spLocks noChangeArrowheads="1"/>
              </p:cNvSpPr>
              <p:nvPr/>
            </p:nvSpPr>
            <p:spPr bwMode="auto">
              <a:xfrm>
                <a:off x="5788180" y="3620992"/>
                <a:ext cx="19287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Jenkins</a:t>
                </a:r>
                <a:endParaRPr lang="en-US" altLang="en-US" sz="3200" smtClean="0">
                  <a:latin typeface="Arial" panose="020B0604020202020204" pitchFamily="34" charset="0"/>
                </a:endParaRPr>
              </a:p>
            </p:txBody>
          </p:sp>
          <p:sp>
            <p:nvSpPr>
              <p:cNvPr id="245" name="Rectangle 242"/>
              <p:cNvSpPr>
                <a:spLocks noChangeArrowheads="1"/>
              </p:cNvSpPr>
              <p:nvPr/>
            </p:nvSpPr>
            <p:spPr bwMode="auto">
              <a:xfrm>
                <a:off x="5038997" y="3720948"/>
                <a:ext cx="21522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Johnson</a:t>
                </a:r>
                <a:endParaRPr lang="en-US" altLang="en-US" sz="3200" smtClean="0">
                  <a:latin typeface="Arial" panose="020B0604020202020204" pitchFamily="34" charset="0"/>
                </a:endParaRPr>
              </a:p>
            </p:txBody>
          </p:sp>
          <p:sp>
            <p:nvSpPr>
              <p:cNvPr id="246" name="Rectangle 243"/>
              <p:cNvSpPr>
                <a:spLocks noChangeArrowheads="1"/>
              </p:cNvSpPr>
              <p:nvPr/>
            </p:nvSpPr>
            <p:spPr bwMode="auto">
              <a:xfrm>
                <a:off x="4147113" y="3420032"/>
                <a:ext cx="15171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Jones</a:t>
                </a:r>
                <a:endParaRPr lang="en-US" altLang="en-US" sz="3200" smtClean="0">
                  <a:latin typeface="Arial" panose="020B0604020202020204" pitchFamily="34" charset="0"/>
                </a:endParaRPr>
              </a:p>
            </p:txBody>
          </p:sp>
          <p:sp>
            <p:nvSpPr>
              <p:cNvPr id="247" name="Rectangle 244"/>
              <p:cNvSpPr>
                <a:spLocks noChangeArrowheads="1"/>
              </p:cNvSpPr>
              <p:nvPr/>
            </p:nvSpPr>
            <p:spPr bwMode="auto">
              <a:xfrm>
                <a:off x="3564016" y="3315594"/>
                <a:ext cx="16112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Lamar</a:t>
                </a:r>
                <a:endParaRPr lang="en-US" altLang="en-US" sz="3200" smtClean="0">
                  <a:latin typeface="Arial" panose="020B0604020202020204" pitchFamily="34" charset="0"/>
                </a:endParaRPr>
              </a:p>
            </p:txBody>
          </p:sp>
          <p:sp>
            <p:nvSpPr>
              <p:cNvPr id="248" name="Rectangle 245"/>
              <p:cNvSpPr>
                <a:spLocks noChangeArrowheads="1"/>
              </p:cNvSpPr>
              <p:nvPr/>
            </p:nvSpPr>
            <p:spPr bwMode="auto">
              <a:xfrm>
                <a:off x="4669148" y="5653445"/>
                <a:ext cx="15877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Lanier</a:t>
                </a:r>
                <a:endParaRPr lang="en-US" altLang="en-US" sz="3200" smtClean="0">
                  <a:latin typeface="Arial" panose="020B0604020202020204" pitchFamily="34" charset="0"/>
                </a:endParaRPr>
              </a:p>
            </p:txBody>
          </p:sp>
          <p:sp>
            <p:nvSpPr>
              <p:cNvPr id="249" name="Rectangle 246"/>
              <p:cNvSpPr>
                <a:spLocks noChangeArrowheads="1"/>
              </p:cNvSpPr>
              <p:nvPr/>
            </p:nvSpPr>
            <p:spPr bwMode="auto">
              <a:xfrm>
                <a:off x="4728618" y="3995032"/>
                <a:ext cx="20581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Laurens</a:t>
                </a:r>
                <a:endParaRPr lang="en-US" altLang="en-US" sz="3200" dirty="0" smtClean="0">
                  <a:latin typeface="Arial" panose="020B0604020202020204" pitchFamily="34" charset="0"/>
                </a:endParaRPr>
              </a:p>
            </p:txBody>
          </p:sp>
          <p:sp>
            <p:nvSpPr>
              <p:cNvPr id="250" name="Rectangle 247"/>
              <p:cNvSpPr>
                <a:spLocks noChangeArrowheads="1"/>
              </p:cNvSpPr>
              <p:nvPr/>
            </p:nvSpPr>
            <p:spPr bwMode="auto">
              <a:xfrm>
                <a:off x="3553668" y="4767229"/>
                <a:ext cx="9761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Lee</a:t>
                </a:r>
                <a:endParaRPr lang="en-US" altLang="en-US" sz="3200" smtClean="0">
                  <a:latin typeface="Arial" panose="020B0604020202020204" pitchFamily="34" charset="0"/>
                </a:endParaRPr>
              </a:p>
            </p:txBody>
          </p:sp>
          <p:sp>
            <p:nvSpPr>
              <p:cNvPr id="251" name="Rectangle 248"/>
              <p:cNvSpPr>
                <a:spLocks noChangeArrowheads="1"/>
              </p:cNvSpPr>
              <p:nvPr/>
            </p:nvSpPr>
            <p:spPr bwMode="auto">
              <a:xfrm>
                <a:off x="6248373" y="4777183"/>
                <a:ext cx="17053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Liberty</a:t>
                </a:r>
                <a:endParaRPr lang="en-US" altLang="en-US" sz="3200" smtClean="0">
                  <a:latin typeface="Arial" panose="020B0604020202020204" pitchFamily="34" charset="0"/>
                </a:endParaRPr>
              </a:p>
            </p:txBody>
          </p:sp>
          <p:sp>
            <p:nvSpPr>
              <p:cNvPr id="252" name="Rectangle 249"/>
              <p:cNvSpPr>
                <a:spLocks noChangeArrowheads="1"/>
              </p:cNvSpPr>
              <p:nvPr/>
            </p:nvSpPr>
            <p:spPr bwMode="auto">
              <a:xfrm>
                <a:off x="5278666" y="2525287"/>
                <a:ext cx="18111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Lincoln</a:t>
                </a:r>
                <a:endParaRPr lang="en-US" altLang="en-US" sz="3200" smtClean="0">
                  <a:latin typeface="Arial" panose="020B0604020202020204" pitchFamily="34" charset="0"/>
                </a:endParaRPr>
              </a:p>
            </p:txBody>
          </p:sp>
          <p:sp>
            <p:nvSpPr>
              <p:cNvPr id="253" name="Rectangle 250"/>
              <p:cNvSpPr>
                <a:spLocks noChangeArrowheads="1"/>
              </p:cNvSpPr>
              <p:nvPr/>
            </p:nvSpPr>
            <p:spPr bwMode="auto">
              <a:xfrm>
                <a:off x="6021930" y="4828262"/>
                <a:ext cx="12701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Long</a:t>
                </a:r>
                <a:endParaRPr lang="en-US" altLang="en-US" sz="3200" dirty="0" smtClean="0">
                  <a:latin typeface="Arial" panose="020B0604020202020204" pitchFamily="34" charset="0"/>
                </a:endParaRPr>
              </a:p>
            </p:txBody>
          </p:sp>
          <p:sp>
            <p:nvSpPr>
              <p:cNvPr id="254" name="Rectangle 251"/>
              <p:cNvSpPr>
                <a:spLocks noChangeArrowheads="1"/>
              </p:cNvSpPr>
              <p:nvPr/>
            </p:nvSpPr>
            <p:spPr bwMode="auto">
              <a:xfrm>
                <a:off x="4462872" y="5849299"/>
                <a:ext cx="22816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Lowndes</a:t>
                </a:r>
                <a:endParaRPr lang="en-US" altLang="en-US" sz="3200" smtClean="0">
                  <a:latin typeface="Arial" panose="020B0604020202020204" pitchFamily="34" charset="0"/>
                </a:endParaRPr>
              </a:p>
            </p:txBody>
          </p:sp>
          <p:sp>
            <p:nvSpPr>
              <p:cNvPr id="255" name="Rectangle 252"/>
              <p:cNvSpPr>
                <a:spLocks noChangeArrowheads="1"/>
              </p:cNvSpPr>
              <p:nvPr/>
            </p:nvSpPr>
            <p:spPr bwMode="auto">
              <a:xfrm>
                <a:off x="3689962" y="1575314"/>
                <a:ext cx="21522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Lumpkin</a:t>
                </a:r>
                <a:endParaRPr lang="en-US" altLang="en-US" sz="3200" dirty="0" smtClean="0">
                  <a:latin typeface="Arial" panose="020B0604020202020204" pitchFamily="34" charset="0"/>
                </a:endParaRPr>
              </a:p>
            </p:txBody>
          </p:sp>
          <p:sp>
            <p:nvSpPr>
              <p:cNvPr id="256" name="Rectangle 253"/>
              <p:cNvSpPr>
                <a:spLocks noChangeArrowheads="1"/>
              </p:cNvSpPr>
              <p:nvPr/>
            </p:nvSpPr>
            <p:spPr bwMode="auto">
              <a:xfrm rot="1757591">
                <a:off x="5212923" y="2872150"/>
                <a:ext cx="261794" cy="564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500" smtClean="0">
                    <a:solidFill>
                      <a:srgbClr val="000000"/>
                    </a:solidFill>
                    <a:latin typeface="Arial" panose="020B0604020202020204" pitchFamily="34" charset="0"/>
                  </a:rPr>
                  <a:t>McDuffie</a:t>
                </a:r>
                <a:endParaRPr lang="en-US" altLang="en-US" sz="500" smtClean="0">
                  <a:latin typeface="Arial" panose="020B0604020202020204" pitchFamily="34" charset="0"/>
                </a:endParaRPr>
              </a:p>
            </p:txBody>
          </p:sp>
          <p:sp>
            <p:nvSpPr>
              <p:cNvPr id="257" name="Rectangle 254"/>
              <p:cNvSpPr>
                <a:spLocks noChangeArrowheads="1"/>
              </p:cNvSpPr>
              <p:nvPr/>
            </p:nvSpPr>
            <p:spPr bwMode="auto">
              <a:xfrm>
                <a:off x="6380501" y="5185425"/>
                <a:ext cx="22933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McIntosh</a:t>
                </a:r>
                <a:endParaRPr lang="en-US" altLang="en-US" sz="3200" smtClean="0">
                  <a:latin typeface="Arial" panose="020B0604020202020204" pitchFamily="34" charset="0"/>
                </a:endParaRPr>
              </a:p>
            </p:txBody>
          </p:sp>
          <p:sp>
            <p:nvSpPr>
              <p:cNvPr id="258" name="Rectangle 255"/>
              <p:cNvSpPr>
                <a:spLocks noChangeArrowheads="1"/>
              </p:cNvSpPr>
              <p:nvPr/>
            </p:nvSpPr>
            <p:spPr bwMode="auto">
              <a:xfrm>
                <a:off x="3628253" y="4170472"/>
                <a:ext cx="17053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Macon</a:t>
                </a:r>
                <a:endParaRPr lang="en-US" altLang="en-US" sz="3200" smtClean="0">
                  <a:latin typeface="Arial" panose="020B0604020202020204" pitchFamily="34" charset="0"/>
                </a:endParaRPr>
              </a:p>
            </p:txBody>
          </p:sp>
          <p:sp>
            <p:nvSpPr>
              <p:cNvPr id="259" name="Rectangle 256"/>
              <p:cNvSpPr>
                <a:spLocks noChangeArrowheads="1"/>
              </p:cNvSpPr>
              <p:nvPr/>
            </p:nvSpPr>
            <p:spPr bwMode="auto">
              <a:xfrm>
                <a:off x="4477854" y="2035085"/>
                <a:ext cx="21522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Madison</a:t>
                </a:r>
                <a:endParaRPr lang="en-US" altLang="en-US" sz="3200" smtClean="0">
                  <a:latin typeface="Arial" panose="020B0604020202020204" pitchFamily="34" charset="0"/>
                </a:endParaRPr>
              </a:p>
            </p:txBody>
          </p:sp>
          <p:sp>
            <p:nvSpPr>
              <p:cNvPr id="260" name="Rectangle 257"/>
              <p:cNvSpPr>
                <a:spLocks noChangeArrowheads="1"/>
              </p:cNvSpPr>
              <p:nvPr/>
            </p:nvSpPr>
            <p:spPr bwMode="auto">
              <a:xfrm>
                <a:off x="3175685" y="4088436"/>
                <a:ext cx="17406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Marion</a:t>
                </a:r>
                <a:endParaRPr lang="en-US" altLang="en-US" sz="3200" smtClean="0">
                  <a:latin typeface="Arial" panose="020B0604020202020204" pitchFamily="34" charset="0"/>
                </a:endParaRPr>
              </a:p>
            </p:txBody>
          </p:sp>
          <p:sp>
            <p:nvSpPr>
              <p:cNvPr id="261" name="Rectangle 258"/>
              <p:cNvSpPr>
                <a:spLocks noChangeArrowheads="1"/>
              </p:cNvSpPr>
              <p:nvPr/>
            </p:nvSpPr>
            <p:spPr bwMode="auto">
              <a:xfrm>
                <a:off x="2965693" y="3308999"/>
                <a:ext cx="28108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Meriwether</a:t>
                </a:r>
                <a:endParaRPr lang="en-US" altLang="en-US" sz="3200" smtClean="0">
                  <a:latin typeface="Arial" panose="020B0604020202020204" pitchFamily="34" charset="0"/>
                </a:endParaRPr>
              </a:p>
            </p:txBody>
          </p:sp>
          <p:sp>
            <p:nvSpPr>
              <p:cNvPr id="262" name="Rectangle 259"/>
              <p:cNvSpPr>
                <a:spLocks noChangeArrowheads="1"/>
              </p:cNvSpPr>
              <p:nvPr/>
            </p:nvSpPr>
            <p:spPr bwMode="auto">
              <a:xfrm>
                <a:off x="2971834" y="5481957"/>
                <a:ext cx="13642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Miller</a:t>
                </a:r>
                <a:endParaRPr lang="en-US" altLang="en-US" sz="3200" smtClean="0">
                  <a:latin typeface="Arial" panose="020B0604020202020204" pitchFamily="34" charset="0"/>
                </a:endParaRPr>
              </a:p>
            </p:txBody>
          </p:sp>
          <p:sp>
            <p:nvSpPr>
              <p:cNvPr id="263" name="Rectangle 260"/>
              <p:cNvSpPr>
                <a:spLocks noChangeArrowheads="1"/>
              </p:cNvSpPr>
              <p:nvPr/>
            </p:nvSpPr>
            <p:spPr bwMode="auto">
              <a:xfrm>
                <a:off x="3519047" y="5413570"/>
                <a:ext cx="19287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Mitchell</a:t>
                </a:r>
                <a:endParaRPr lang="en-US" altLang="en-US" sz="3200" smtClean="0">
                  <a:latin typeface="Arial" panose="020B0604020202020204" pitchFamily="34" charset="0"/>
                </a:endParaRPr>
              </a:p>
            </p:txBody>
          </p:sp>
          <p:sp>
            <p:nvSpPr>
              <p:cNvPr id="264" name="Rectangle 261"/>
              <p:cNvSpPr>
                <a:spLocks noChangeArrowheads="1"/>
              </p:cNvSpPr>
              <p:nvPr/>
            </p:nvSpPr>
            <p:spPr bwMode="auto">
              <a:xfrm>
                <a:off x="3817192" y="3291767"/>
                <a:ext cx="19287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Monroe</a:t>
                </a:r>
                <a:endParaRPr lang="en-US" altLang="en-US" sz="3200" smtClean="0">
                  <a:latin typeface="Arial" panose="020B0604020202020204" pitchFamily="34" charset="0"/>
                </a:endParaRPr>
              </a:p>
            </p:txBody>
          </p:sp>
          <p:sp>
            <p:nvSpPr>
              <p:cNvPr id="265" name="Rectangle 262"/>
              <p:cNvSpPr>
                <a:spLocks noChangeArrowheads="1"/>
              </p:cNvSpPr>
              <p:nvPr/>
            </p:nvSpPr>
            <p:spPr bwMode="auto">
              <a:xfrm rot="-3970730">
                <a:off x="5139352" y="4371589"/>
                <a:ext cx="315056" cy="677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Montgomery</a:t>
                </a:r>
                <a:endParaRPr lang="en-US" altLang="en-US" sz="3200" smtClean="0">
                  <a:latin typeface="Arial" panose="020B0604020202020204" pitchFamily="34" charset="0"/>
                </a:endParaRPr>
              </a:p>
            </p:txBody>
          </p:sp>
          <p:sp>
            <p:nvSpPr>
              <p:cNvPr id="266" name="Rectangle 263"/>
              <p:cNvSpPr>
                <a:spLocks noChangeArrowheads="1"/>
              </p:cNvSpPr>
              <p:nvPr/>
            </p:nvSpPr>
            <p:spPr bwMode="auto">
              <a:xfrm>
                <a:off x="4197143" y="2684735"/>
                <a:ext cx="19287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Morgan</a:t>
                </a:r>
                <a:endParaRPr lang="en-US" altLang="en-US" sz="3200" smtClean="0">
                  <a:latin typeface="Arial" panose="020B0604020202020204" pitchFamily="34" charset="0"/>
                </a:endParaRPr>
              </a:p>
            </p:txBody>
          </p:sp>
          <p:sp>
            <p:nvSpPr>
              <p:cNvPr id="267" name="Rectangle 264"/>
              <p:cNvSpPr>
                <a:spLocks noChangeArrowheads="1"/>
              </p:cNvSpPr>
              <p:nvPr/>
            </p:nvSpPr>
            <p:spPr bwMode="auto">
              <a:xfrm>
                <a:off x="3015604" y="1291113"/>
                <a:ext cx="17641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Murray</a:t>
                </a:r>
                <a:endParaRPr lang="en-US" altLang="en-US" sz="3200" smtClean="0">
                  <a:latin typeface="Arial" panose="020B0604020202020204" pitchFamily="34" charset="0"/>
                </a:endParaRPr>
              </a:p>
            </p:txBody>
          </p:sp>
          <p:sp>
            <p:nvSpPr>
              <p:cNvPr id="268" name="Rectangle 265"/>
              <p:cNvSpPr>
                <a:spLocks noChangeArrowheads="1"/>
              </p:cNvSpPr>
              <p:nvPr/>
            </p:nvSpPr>
            <p:spPr bwMode="auto">
              <a:xfrm>
                <a:off x="2789982" y="3888773"/>
                <a:ext cx="26226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Muscogee</a:t>
                </a:r>
                <a:endParaRPr lang="en-US" altLang="en-US" sz="3200" smtClean="0">
                  <a:latin typeface="Arial" panose="020B0604020202020204" pitchFamily="34" charset="0"/>
                </a:endParaRPr>
              </a:p>
            </p:txBody>
          </p:sp>
          <p:sp>
            <p:nvSpPr>
              <p:cNvPr id="269" name="Rectangle 266"/>
              <p:cNvSpPr>
                <a:spLocks noChangeArrowheads="1"/>
              </p:cNvSpPr>
              <p:nvPr/>
            </p:nvSpPr>
            <p:spPr bwMode="auto">
              <a:xfrm>
                <a:off x="3872239" y="2773234"/>
                <a:ext cx="19287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Newton</a:t>
                </a:r>
                <a:endParaRPr lang="en-US" altLang="en-US" sz="3200" smtClean="0">
                  <a:latin typeface="Arial" panose="020B0604020202020204" pitchFamily="34" charset="0"/>
                </a:endParaRPr>
              </a:p>
            </p:txBody>
          </p:sp>
          <p:sp>
            <p:nvSpPr>
              <p:cNvPr id="270" name="Rectangle 267"/>
              <p:cNvSpPr>
                <a:spLocks noChangeArrowheads="1"/>
              </p:cNvSpPr>
              <p:nvPr/>
            </p:nvSpPr>
            <p:spPr bwMode="auto">
              <a:xfrm>
                <a:off x="4601615" y="2386921"/>
                <a:ext cx="28108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Oglethorpe</a:t>
                </a:r>
                <a:endParaRPr lang="en-US" altLang="en-US" sz="3200" smtClean="0">
                  <a:latin typeface="Arial" panose="020B0604020202020204" pitchFamily="34" charset="0"/>
                </a:endParaRPr>
              </a:p>
            </p:txBody>
          </p:sp>
          <p:sp>
            <p:nvSpPr>
              <p:cNvPr id="271" name="Rectangle 268"/>
              <p:cNvSpPr>
                <a:spLocks noChangeArrowheads="1"/>
              </p:cNvSpPr>
              <p:nvPr/>
            </p:nvSpPr>
            <p:spPr bwMode="auto">
              <a:xfrm>
                <a:off x="2809324" y="2325012"/>
                <a:ext cx="22228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Paulding</a:t>
                </a:r>
                <a:endParaRPr lang="en-US" altLang="en-US" sz="3200" smtClean="0">
                  <a:latin typeface="Arial" panose="020B0604020202020204" pitchFamily="34" charset="0"/>
                </a:endParaRPr>
              </a:p>
            </p:txBody>
          </p:sp>
          <p:sp>
            <p:nvSpPr>
              <p:cNvPr id="272" name="Rectangle 269"/>
              <p:cNvSpPr>
                <a:spLocks noChangeArrowheads="1"/>
              </p:cNvSpPr>
              <p:nvPr/>
            </p:nvSpPr>
            <p:spPr bwMode="auto">
              <a:xfrm>
                <a:off x="3900797" y="3895184"/>
                <a:ext cx="16700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Peach</a:t>
                </a:r>
                <a:endParaRPr lang="en-US" altLang="en-US" sz="3200" smtClean="0">
                  <a:latin typeface="Arial" panose="020B0604020202020204" pitchFamily="34" charset="0"/>
                </a:endParaRPr>
              </a:p>
            </p:txBody>
          </p:sp>
          <p:sp>
            <p:nvSpPr>
              <p:cNvPr id="273" name="Rectangle 270"/>
              <p:cNvSpPr>
                <a:spLocks noChangeArrowheads="1"/>
              </p:cNvSpPr>
              <p:nvPr/>
            </p:nvSpPr>
            <p:spPr bwMode="auto">
              <a:xfrm>
                <a:off x="3215805" y="1664709"/>
                <a:ext cx="19876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Pickens</a:t>
                </a:r>
                <a:endParaRPr lang="en-US" altLang="en-US" sz="3200" dirty="0" smtClean="0">
                  <a:latin typeface="Arial" panose="020B0604020202020204" pitchFamily="34" charset="0"/>
                </a:endParaRPr>
              </a:p>
            </p:txBody>
          </p:sp>
          <p:sp>
            <p:nvSpPr>
              <p:cNvPr id="274" name="Rectangle 271"/>
              <p:cNvSpPr>
                <a:spLocks noChangeArrowheads="1"/>
              </p:cNvSpPr>
              <p:nvPr/>
            </p:nvSpPr>
            <p:spPr bwMode="auto">
              <a:xfrm>
                <a:off x="5517250" y="5331337"/>
                <a:ext cx="16112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Pierce</a:t>
                </a:r>
                <a:endParaRPr lang="en-US" altLang="en-US" sz="3200" smtClean="0">
                  <a:latin typeface="Arial" panose="020B0604020202020204" pitchFamily="34" charset="0"/>
                </a:endParaRPr>
              </a:p>
            </p:txBody>
          </p:sp>
          <p:sp>
            <p:nvSpPr>
              <p:cNvPr id="275" name="Rectangle 272"/>
              <p:cNvSpPr>
                <a:spLocks noChangeArrowheads="1"/>
              </p:cNvSpPr>
              <p:nvPr/>
            </p:nvSpPr>
            <p:spPr bwMode="auto">
              <a:xfrm>
                <a:off x="3343912" y="3297148"/>
                <a:ext cx="11055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Pike</a:t>
                </a:r>
                <a:endParaRPr lang="en-US" altLang="en-US" sz="3200" smtClean="0">
                  <a:latin typeface="Arial" panose="020B0604020202020204" pitchFamily="34" charset="0"/>
                </a:endParaRPr>
              </a:p>
            </p:txBody>
          </p:sp>
          <p:sp>
            <p:nvSpPr>
              <p:cNvPr id="276" name="Rectangle 273"/>
              <p:cNvSpPr>
                <a:spLocks noChangeArrowheads="1"/>
              </p:cNvSpPr>
              <p:nvPr/>
            </p:nvSpPr>
            <p:spPr bwMode="auto">
              <a:xfrm>
                <a:off x="2527066" y="2184300"/>
                <a:ext cx="11055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Polk</a:t>
                </a:r>
                <a:endParaRPr lang="en-US" altLang="en-US" sz="3200" smtClean="0">
                  <a:latin typeface="Arial" panose="020B0604020202020204" pitchFamily="34" charset="0"/>
                </a:endParaRPr>
              </a:p>
            </p:txBody>
          </p:sp>
          <p:sp>
            <p:nvSpPr>
              <p:cNvPr id="277" name="Rectangle 274"/>
              <p:cNvSpPr>
                <a:spLocks noChangeArrowheads="1"/>
              </p:cNvSpPr>
              <p:nvPr/>
            </p:nvSpPr>
            <p:spPr bwMode="auto">
              <a:xfrm>
                <a:off x="4234611" y="4326128"/>
                <a:ext cx="18347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Pulaski</a:t>
                </a:r>
                <a:endParaRPr lang="en-US" altLang="en-US" sz="3200" smtClean="0">
                  <a:latin typeface="Arial" panose="020B0604020202020204" pitchFamily="34" charset="0"/>
                </a:endParaRPr>
              </a:p>
            </p:txBody>
          </p:sp>
          <p:sp>
            <p:nvSpPr>
              <p:cNvPr id="278" name="Rectangle 275"/>
              <p:cNvSpPr>
                <a:spLocks noChangeArrowheads="1"/>
              </p:cNvSpPr>
              <p:nvPr/>
            </p:nvSpPr>
            <p:spPr bwMode="auto">
              <a:xfrm>
                <a:off x="4332070" y="2999205"/>
                <a:ext cx="19523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Putnam</a:t>
                </a:r>
                <a:endParaRPr lang="en-US" altLang="en-US" sz="3200" smtClean="0">
                  <a:latin typeface="Arial" panose="020B0604020202020204" pitchFamily="34" charset="0"/>
                </a:endParaRPr>
              </a:p>
            </p:txBody>
          </p:sp>
          <p:sp>
            <p:nvSpPr>
              <p:cNvPr id="279" name="Rectangle 276"/>
              <p:cNvSpPr>
                <a:spLocks noChangeArrowheads="1"/>
              </p:cNvSpPr>
              <p:nvPr/>
            </p:nvSpPr>
            <p:spPr bwMode="auto">
              <a:xfrm rot="-1695631">
                <a:off x="2655697" y="4648322"/>
                <a:ext cx="21404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Quitman</a:t>
                </a:r>
                <a:endParaRPr lang="en-US" altLang="en-US" sz="3200" smtClean="0">
                  <a:latin typeface="Arial" panose="020B0604020202020204" pitchFamily="34" charset="0"/>
                </a:endParaRPr>
              </a:p>
            </p:txBody>
          </p:sp>
          <p:sp>
            <p:nvSpPr>
              <p:cNvPr id="280" name="Rectangle 277"/>
              <p:cNvSpPr>
                <a:spLocks noChangeArrowheads="1"/>
              </p:cNvSpPr>
              <p:nvPr/>
            </p:nvSpPr>
            <p:spPr bwMode="auto">
              <a:xfrm>
                <a:off x="4299199" y="1224366"/>
                <a:ext cx="16818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Rabun</a:t>
                </a:r>
                <a:endParaRPr lang="en-US" altLang="en-US" sz="3200" dirty="0" smtClean="0">
                  <a:latin typeface="Arial" panose="020B0604020202020204" pitchFamily="34" charset="0"/>
                </a:endParaRPr>
              </a:p>
            </p:txBody>
          </p:sp>
          <p:sp>
            <p:nvSpPr>
              <p:cNvPr id="281" name="Rectangle 278"/>
              <p:cNvSpPr>
                <a:spLocks noChangeArrowheads="1"/>
              </p:cNvSpPr>
              <p:nvPr/>
            </p:nvSpPr>
            <p:spPr bwMode="auto">
              <a:xfrm>
                <a:off x="2910536" y="4879590"/>
                <a:ext cx="24462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Randolph</a:t>
                </a:r>
                <a:endParaRPr lang="en-US" altLang="en-US" sz="3200" smtClean="0">
                  <a:latin typeface="Arial" panose="020B0604020202020204" pitchFamily="34" charset="0"/>
                </a:endParaRPr>
              </a:p>
            </p:txBody>
          </p:sp>
          <p:sp>
            <p:nvSpPr>
              <p:cNvPr id="282" name="Rectangle 279"/>
              <p:cNvSpPr>
                <a:spLocks noChangeArrowheads="1"/>
              </p:cNvSpPr>
              <p:nvPr/>
            </p:nvSpPr>
            <p:spPr bwMode="auto">
              <a:xfrm>
                <a:off x="5591322" y="3009867"/>
                <a:ext cx="25638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Richmond</a:t>
                </a:r>
                <a:endParaRPr lang="en-US" altLang="en-US" sz="3200" smtClean="0">
                  <a:latin typeface="Arial" panose="020B0604020202020204" pitchFamily="34" charset="0"/>
                </a:endParaRPr>
              </a:p>
            </p:txBody>
          </p:sp>
          <p:sp>
            <p:nvSpPr>
              <p:cNvPr id="283" name="Rectangle 280"/>
              <p:cNvSpPr>
                <a:spLocks noChangeArrowheads="1"/>
              </p:cNvSpPr>
              <p:nvPr/>
            </p:nvSpPr>
            <p:spPr bwMode="auto">
              <a:xfrm>
                <a:off x="3391526" y="4244534"/>
                <a:ext cx="17053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Schley</a:t>
                </a:r>
                <a:endParaRPr lang="en-US" altLang="en-US" sz="3200" smtClean="0">
                  <a:latin typeface="Arial" panose="020B0604020202020204" pitchFamily="34" charset="0"/>
                </a:endParaRPr>
              </a:p>
            </p:txBody>
          </p:sp>
          <p:sp>
            <p:nvSpPr>
              <p:cNvPr id="284" name="Rectangle 281"/>
              <p:cNvSpPr>
                <a:spLocks noChangeArrowheads="1"/>
              </p:cNvSpPr>
              <p:nvPr/>
            </p:nvSpPr>
            <p:spPr bwMode="auto">
              <a:xfrm>
                <a:off x="6106845" y="3748400"/>
                <a:ext cx="20816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Screven</a:t>
                </a:r>
                <a:endParaRPr lang="en-US" altLang="en-US" sz="3200" smtClean="0">
                  <a:latin typeface="Arial" panose="020B0604020202020204" pitchFamily="34" charset="0"/>
                </a:endParaRPr>
              </a:p>
            </p:txBody>
          </p:sp>
          <p:sp>
            <p:nvSpPr>
              <p:cNvPr id="285" name="Rectangle 282"/>
              <p:cNvSpPr>
                <a:spLocks noChangeArrowheads="1"/>
              </p:cNvSpPr>
              <p:nvPr/>
            </p:nvSpPr>
            <p:spPr bwMode="auto">
              <a:xfrm rot="-2562706">
                <a:off x="2795365" y="5754130"/>
                <a:ext cx="23756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Seminole</a:t>
                </a:r>
                <a:endParaRPr lang="en-US" altLang="en-US" sz="3200" smtClean="0">
                  <a:latin typeface="Arial" panose="020B0604020202020204" pitchFamily="34" charset="0"/>
                </a:endParaRPr>
              </a:p>
            </p:txBody>
          </p:sp>
          <p:sp>
            <p:nvSpPr>
              <p:cNvPr id="286" name="Rectangle 283"/>
              <p:cNvSpPr>
                <a:spLocks noChangeArrowheads="1"/>
              </p:cNvSpPr>
              <p:nvPr/>
            </p:nvSpPr>
            <p:spPr bwMode="auto">
              <a:xfrm>
                <a:off x="3446070" y="3086446"/>
                <a:ext cx="22228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Spalding</a:t>
                </a:r>
                <a:endParaRPr lang="en-US" altLang="en-US" sz="3200" smtClean="0">
                  <a:latin typeface="Arial" panose="020B0604020202020204" pitchFamily="34" charset="0"/>
                </a:endParaRPr>
              </a:p>
            </p:txBody>
          </p:sp>
          <p:sp>
            <p:nvSpPr>
              <p:cNvPr id="287" name="Rectangle 284"/>
              <p:cNvSpPr>
                <a:spLocks noChangeArrowheads="1"/>
              </p:cNvSpPr>
              <p:nvPr/>
            </p:nvSpPr>
            <p:spPr bwMode="auto">
              <a:xfrm>
                <a:off x="2802446" y="4459437"/>
                <a:ext cx="19170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Stewart</a:t>
                </a:r>
                <a:endParaRPr lang="en-US" altLang="en-US" sz="3200" smtClean="0">
                  <a:latin typeface="Arial" panose="020B0604020202020204" pitchFamily="34" charset="0"/>
                </a:endParaRPr>
              </a:p>
            </p:txBody>
          </p:sp>
          <p:sp>
            <p:nvSpPr>
              <p:cNvPr id="288" name="Rectangle 285"/>
              <p:cNvSpPr>
                <a:spLocks noChangeArrowheads="1"/>
              </p:cNvSpPr>
              <p:nvPr/>
            </p:nvSpPr>
            <p:spPr bwMode="auto">
              <a:xfrm>
                <a:off x="3167425" y="3702816"/>
                <a:ext cx="15759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Talbot</a:t>
                </a:r>
                <a:endParaRPr lang="en-US" altLang="en-US" sz="3200" smtClean="0">
                  <a:latin typeface="Arial" panose="020B0604020202020204" pitchFamily="34" charset="0"/>
                </a:endParaRPr>
              </a:p>
            </p:txBody>
          </p:sp>
          <p:sp>
            <p:nvSpPr>
              <p:cNvPr id="289" name="Rectangle 286"/>
              <p:cNvSpPr>
                <a:spLocks noChangeArrowheads="1"/>
              </p:cNvSpPr>
              <p:nvPr/>
            </p:nvSpPr>
            <p:spPr bwMode="auto">
              <a:xfrm>
                <a:off x="4840194" y="2759338"/>
                <a:ext cx="23992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Taliaferro</a:t>
                </a:r>
                <a:endParaRPr lang="en-US" altLang="en-US" sz="3200" smtClean="0">
                  <a:latin typeface="Arial" panose="020B0604020202020204" pitchFamily="34" charset="0"/>
                </a:endParaRPr>
              </a:p>
            </p:txBody>
          </p:sp>
          <p:sp>
            <p:nvSpPr>
              <p:cNvPr id="290" name="Rectangle 287"/>
              <p:cNvSpPr>
                <a:spLocks noChangeArrowheads="1"/>
              </p:cNvSpPr>
              <p:nvPr/>
            </p:nvSpPr>
            <p:spPr bwMode="auto">
              <a:xfrm>
                <a:off x="5697494" y="4611306"/>
                <a:ext cx="18582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Tattnall</a:t>
                </a:r>
                <a:endParaRPr lang="en-US" altLang="en-US" sz="3200" smtClean="0">
                  <a:latin typeface="Arial" panose="020B0604020202020204" pitchFamily="34" charset="0"/>
                </a:endParaRPr>
              </a:p>
            </p:txBody>
          </p:sp>
          <p:sp>
            <p:nvSpPr>
              <p:cNvPr id="291" name="Rectangle 288"/>
              <p:cNvSpPr>
                <a:spLocks noChangeArrowheads="1"/>
              </p:cNvSpPr>
              <p:nvPr/>
            </p:nvSpPr>
            <p:spPr bwMode="auto">
              <a:xfrm>
                <a:off x="3479645" y="3888877"/>
                <a:ext cx="15759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Taylor</a:t>
                </a:r>
                <a:endParaRPr lang="en-US" altLang="en-US" sz="3200" smtClean="0">
                  <a:latin typeface="Arial" panose="020B0604020202020204" pitchFamily="34" charset="0"/>
                </a:endParaRPr>
              </a:p>
            </p:txBody>
          </p:sp>
          <p:sp>
            <p:nvSpPr>
              <p:cNvPr id="292" name="Rectangle 289"/>
              <p:cNvSpPr>
                <a:spLocks noChangeArrowheads="1"/>
              </p:cNvSpPr>
              <p:nvPr/>
            </p:nvSpPr>
            <p:spPr bwMode="auto">
              <a:xfrm>
                <a:off x="4755159" y="4663158"/>
                <a:ext cx="15759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Telfair</a:t>
                </a:r>
                <a:endParaRPr lang="en-US" altLang="en-US" sz="3200" smtClean="0">
                  <a:latin typeface="Arial" panose="020B0604020202020204" pitchFamily="34" charset="0"/>
                </a:endParaRPr>
              </a:p>
            </p:txBody>
          </p:sp>
          <p:sp>
            <p:nvSpPr>
              <p:cNvPr id="293" name="Rectangle 290"/>
              <p:cNvSpPr>
                <a:spLocks noChangeArrowheads="1"/>
              </p:cNvSpPr>
              <p:nvPr/>
            </p:nvSpPr>
            <p:spPr bwMode="auto">
              <a:xfrm>
                <a:off x="3257274" y="4759085"/>
                <a:ext cx="16112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Terrell</a:t>
                </a:r>
                <a:endParaRPr lang="en-US" altLang="en-US" sz="3200" smtClean="0">
                  <a:latin typeface="Arial" panose="020B0604020202020204" pitchFamily="34" charset="0"/>
                </a:endParaRPr>
              </a:p>
            </p:txBody>
          </p:sp>
          <p:sp>
            <p:nvSpPr>
              <p:cNvPr id="294" name="Rectangle 291"/>
              <p:cNvSpPr>
                <a:spLocks noChangeArrowheads="1"/>
              </p:cNvSpPr>
              <p:nvPr/>
            </p:nvSpPr>
            <p:spPr bwMode="auto">
              <a:xfrm>
                <a:off x="3728344" y="5792001"/>
                <a:ext cx="20464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Thomas</a:t>
                </a:r>
                <a:endParaRPr lang="en-US" altLang="en-US" sz="3200" smtClean="0">
                  <a:latin typeface="Arial" panose="020B0604020202020204" pitchFamily="34" charset="0"/>
                </a:endParaRPr>
              </a:p>
            </p:txBody>
          </p:sp>
          <p:sp>
            <p:nvSpPr>
              <p:cNvPr id="295" name="Rectangle 292"/>
              <p:cNvSpPr>
                <a:spLocks noChangeArrowheads="1"/>
              </p:cNvSpPr>
              <p:nvPr/>
            </p:nvSpPr>
            <p:spPr bwMode="auto">
              <a:xfrm>
                <a:off x="4203958" y="5209621"/>
                <a:ext cx="7762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Tift</a:t>
                </a:r>
                <a:endParaRPr lang="en-US" altLang="en-US" sz="3200" smtClean="0">
                  <a:latin typeface="Arial" panose="020B0604020202020204" pitchFamily="34" charset="0"/>
                </a:endParaRPr>
              </a:p>
            </p:txBody>
          </p:sp>
          <p:sp>
            <p:nvSpPr>
              <p:cNvPr id="296" name="Rectangle 293"/>
              <p:cNvSpPr>
                <a:spLocks noChangeArrowheads="1"/>
              </p:cNvSpPr>
              <p:nvPr/>
            </p:nvSpPr>
            <p:spPr bwMode="auto">
              <a:xfrm>
                <a:off x="3977025" y="1183943"/>
                <a:ext cx="16700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Towns</a:t>
                </a:r>
                <a:endParaRPr lang="en-US" altLang="en-US" sz="3200" smtClean="0">
                  <a:latin typeface="Arial" panose="020B0604020202020204" pitchFamily="34" charset="0"/>
                </a:endParaRPr>
              </a:p>
            </p:txBody>
          </p:sp>
          <p:sp>
            <p:nvSpPr>
              <p:cNvPr id="297" name="Rectangle 294"/>
              <p:cNvSpPr>
                <a:spLocks noChangeArrowheads="1"/>
              </p:cNvSpPr>
              <p:nvPr/>
            </p:nvSpPr>
            <p:spPr bwMode="auto">
              <a:xfrm>
                <a:off x="5163911" y="4126800"/>
                <a:ext cx="20816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Treutlen</a:t>
                </a:r>
                <a:endParaRPr lang="en-US" altLang="en-US" sz="3200" dirty="0" smtClean="0">
                  <a:latin typeface="Arial" panose="020B0604020202020204" pitchFamily="34" charset="0"/>
                </a:endParaRPr>
              </a:p>
            </p:txBody>
          </p:sp>
          <p:sp>
            <p:nvSpPr>
              <p:cNvPr id="298" name="Rectangle 295"/>
              <p:cNvSpPr>
                <a:spLocks noChangeArrowheads="1"/>
              </p:cNvSpPr>
              <p:nvPr/>
            </p:nvSpPr>
            <p:spPr bwMode="auto">
              <a:xfrm>
                <a:off x="2654115" y="3349923"/>
                <a:ext cx="14818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Troup</a:t>
                </a:r>
                <a:endParaRPr lang="en-US" altLang="en-US" sz="3200" smtClean="0">
                  <a:latin typeface="Arial" panose="020B0604020202020204" pitchFamily="34" charset="0"/>
                </a:endParaRPr>
              </a:p>
            </p:txBody>
          </p:sp>
          <p:sp>
            <p:nvSpPr>
              <p:cNvPr id="299" name="Rectangle 296"/>
              <p:cNvSpPr>
                <a:spLocks noChangeArrowheads="1"/>
              </p:cNvSpPr>
              <p:nvPr/>
            </p:nvSpPr>
            <p:spPr bwMode="auto">
              <a:xfrm>
                <a:off x="4070116" y="4914683"/>
                <a:ext cx="16700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Turner</a:t>
                </a:r>
                <a:endParaRPr lang="en-US" altLang="en-US" sz="3200" dirty="0" smtClean="0">
                  <a:latin typeface="Arial" panose="020B0604020202020204" pitchFamily="34" charset="0"/>
                </a:endParaRPr>
              </a:p>
            </p:txBody>
          </p:sp>
          <p:sp>
            <p:nvSpPr>
              <p:cNvPr id="300" name="Rectangle 297"/>
              <p:cNvSpPr>
                <a:spLocks noChangeArrowheads="1"/>
              </p:cNvSpPr>
              <p:nvPr/>
            </p:nvSpPr>
            <p:spPr bwMode="auto">
              <a:xfrm>
                <a:off x="4265124" y="3740451"/>
                <a:ext cx="17994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Twiggs</a:t>
                </a:r>
                <a:endParaRPr lang="en-US" altLang="en-US" sz="3200" smtClean="0">
                  <a:latin typeface="Arial" panose="020B0604020202020204" pitchFamily="34" charset="0"/>
                </a:endParaRPr>
              </a:p>
            </p:txBody>
          </p:sp>
          <p:sp>
            <p:nvSpPr>
              <p:cNvPr id="301" name="Rectangle 298"/>
              <p:cNvSpPr>
                <a:spLocks noChangeArrowheads="1"/>
              </p:cNvSpPr>
              <p:nvPr/>
            </p:nvSpPr>
            <p:spPr bwMode="auto">
              <a:xfrm>
                <a:off x="3765588" y="1253711"/>
                <a:ext cx="14936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Union</a:t>
                </a:r>
                <a:endParaRPr lang="en-US" altLang="en-US" sz="3200" smtClean="0">
                  <a:latin typeface="Arial" panose="020B0604020202020204" pitchFamily="34" charset="0"/>
                </a:endParaRPr>
              </a:p>
            </p:txBody>
          </p:sp>
          <p:sp>
            <p:nvSpPr>
              <p:cNvPr id="302" name="Rectangle 299"/>
              <p:cNvSpPr>
                <a:spLocks noChangeArrowheads="1"/>
              </p:cNvSpPr>
              <p:nvPr/>
            </p:nvSpPr>
            <p:spPr bwMode="auto">
              <a:xfrm>
                <a:off x="3430782" y="3487960"/>
                <a:ext cx="16465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Upson</a:t>
                </a:r>
                <a:endParaRPr lang="en-US" altLang="en-US" sz="3200" smtClean="0">
                  <a:latin typeface="Arial" panose="020B0604020202020204" pitchFamily="34" charset="0"/>
                </a:endParaRPr>
              </a:p>
            </p:txBody>
          </p:sp>
          <p:sp>
            <p:nvSpPr>
              <p:cNvPr id="303" name="Rectangle 300"/>
              <p:cNvSpPr>
                <a:spLocks noChangeArrowheads="1"/>
              </p:cNvSpPr>
              <p:nvPr/>
            </p:nvSpPr>
            <p:spPr bwMode="auto">
              <a:xfrm>
                <a:off x="2456617" y="1388112"/>
                <a:ext cx="17641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Walker</a:t>
                </a:r>
                <a:endParaRPr lang="en-US" altLang="en-US" sz="3200" smtClean="0">
                  <a:latin typeface="Arial" panose="020B0604020202020204" pitchFamily="34" charset="0"/>
                </a:endParaRPr>
              </a:p>
            </p:txBody>
          </p:sp>
          <p:sp>
            <p:nvSpPr>
              <p:cNvPr id="304" name="Rectangle 301"/>
              <p:cNvSpPr>
                <a:spLocks noChangeArrowheads="1"/>
              </p:cNvSpPr>
              <p:nvPr/>
            </p:nvSpPr>
            <p:spPr bwMode="auto">
              <a:xfrm>
                <a:off x="3972760" y="2494683"/>
                <a:ext cx="17641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Walton</a:t>
                </a:r>
                <a:endParaRPr lang="en-US" altLang="en-US" sz="3200" smtClean="0">
                  <a:latin typeface="Arial" panose="020B0604020202020204" pitchFamily="34" charset="0"/>
                </a:endParaRPr>
              </a:p>
            </p:txBody>
          </p:sp>
          <p:sp>
            <p:nvSpPr>
              <p:cNvPr id="305" name="Rectangle 302"/>
              <p:cNvSpPr>
                <a:spLocks noChangeArrowheads="1"/>
              </p:cNvSpPr>
              <p:nvPr/>
            </p:nvSpPr>
            <p:spPr bwMode="auto">
              <a:xfrm>
                <a:off x="5267177" y="5590388"/>
                <a:ext cx="13877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Ware</a:t>
                </a:r>
                <a:endParaRPr lang="en-US" altLang="en-US" sz="3200" smtClean="0">
                  <a:latin typeface="Arial" panose="020B0604020202020204" pitchFamily="34" charset="0"/>
                </a:endParaRPr>
              </a:p>
            </p:txBody>
          </p:sp>
          <p:sp>
            <p:nvSpPr>
              <p:cNvPr id="306" name="Rectangle 303"/>
              <p:cNvSpPr>
                <a:spLocks noChangeArrowheads="1"/>
              </p:cNvSpPr>
              <p:nvPr/>
            </p:nvSpPr>
            <p:spPr bwMode="auto">
              <a:xfrm>
                <a:off x="5037373" y="2923913"/>
                <a:ext cx="18582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Warren</a:t>
                </a:r>
                <a:endParaRPr lang="en-US" altLang="en-US" sz="3200" smtClean="0">
                  <a:latin typeface="Arial" panose="020B0604020202020204" pitchFamily="34" charset="0"/>
                </a:endParaRPr>
              </a:p>
            </p:txBody>
          </p:sp>
          <p:sp>
            <p:nvSpPr>
              <p:cNvPr id="307" name="Rectangle 304"/>
              <p:cNvSpPr>
                <a:spLocks noChangeArrowheads="1"/>
              </p:cNvSpPr>
              <p:nvPr/>
            </p:nvSpPr>
            <p:spPr bwMode="auto">
              <a:xfrm>
                <a:off x="4859305" y="3417620"/>
                <a:ext cx="29990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Washington</a:t>
                </a:r>
                <a:endParaRPr lang="en-US" altLang="en-US" sz="3200" smtClean="0">
                  <a:latin typeface="Arial" panose="020B0604020202020204" pitchFamily="34" charset="0"/>
                </a:endParaRPr>
              </a:p>
            </p:txBody>
          </p:sp>
          <p:sp>
            <p:nvSpPr>
              <p:cNvPr id="308" name="Rectangle 305"/>
              <p:cNvSpPr>
                <a:spLocks noChangeArrowheads="1"/>
              </p:cNvSpPr>
              <p:nvPr/>
            </p:nvSpPr>
            <p:spPr bwMode="auto">
              <a:xfrm>
                <a:off x="5847297" y="5099460"/>
                <a:ext cx="18229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Wayne</a:t>
                </a:r>
                <a:endParaRPr lang="en-US" altLang="en-US" sz="3200" smtClean="0">
                  <a:latin typeface="Arial" panose="020B0604020202020204" pitchFamily="34" charset="0"/>
                </a:endParaRPr>
              </a:p>
            </p:txBody>
          </p:sp>
          <p:sp>
            <p:nvSpPr>
              <p:cNvPr id="309" name="Rectangle 306"/>
              <p:cNvSpPr>
                <a:spLocks noChangeArrowheads="1"/>
              </p:cNvSpPr>
              <p:nvPr/>
            </p:nvSpPr>
            <p:spPr bwMode="auto">
              <a:xfrm rot="-2263141">
                <a:off x="3128871" y="4494327"/>
                <a:ext cx="21052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Webster</a:t>
                </a:r>
                <a:endParaRPr lang="en-US" altLang="en-US" sz="3200" smtClean="0">
                  <a:latin typeface="Arial" panose="020B0604020202020204" pitchFamily="34" charset="0"/>
                </a:endParaRPr>
              </a:p>
            </p:txBody>
          </p:sp>
          <p:sp>
            <p:nvSpPr>
              <p:cNvPr id="310" name="Rectangle 307"/>
              <p:cNvSpPr>
                <a:spLocks noChangeArrowheads="1"/>
              </p:cNvSpPr>
              <p:nvPr/>
            </p:nvSpPr>
            <p:spPr bwMode="auto">
              <a:xfrm>
                <a:off x="4940197" y="4413603"/>
                <a:ext cx="21992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Wheeler</a:t>
                </a:r>
                <a:endParaRPr lang="en-US" altLang="en-US" sz="3200" smtClean="0">
                  <a:latin typeface="Arial" panose="020B0604020202020204" pitchFamily="34" charset="0"/>
                </a:endParaRPr>
              </a:p>
            </p:txBody>
          </p:sp>
          <p:sp>
            <p:nvSpPr>
              <p:cNvPr id="311" name="Rectangle 308"/>
              <p:cNvSpPr>
                <a:spLocks noChangeArrowheads="1"/>
              </p:cNvSpPr>
              <p:nvPr/>
            </p:nvSpPr>
            <p:spPr bwMode="auto">
              <a:xfrm>
                <a:off x="3997845" y="1492782"/>
                <a:ext cx="14466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White</a:t>
                </a:r>
                <a:endParaRPr lang="en-US" altLang="en-US" sz="3200" smtClean="0">
                  <a:latin typeface="Arial" panose="020B0604020202020204" pitchFamily="34" charset="0"/>
                </a:endParaRPr>
              </a:p>
            </p:txBody>
          </p:sp>
          <p:sp>
            <p:nvSpPr>
              <p:cNvPr id="312" name="Rectangle 309"/>
              <p:cNvSpPr>
                <a:spLocks noChangeArrowheads="1"/>
              </p:cNvSpPr>
              <p:nvPr/>
            </p:nvSpPr>
            <p:spPr bwMode="auto">
              <a:xfrm>
                <a:off x="2725138" y="1357553"/>
                <a:ext cx="21757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Whitfield</a:t>
                </a:r>
                <a:endParaRPr lang="en-US" altLang="en-US" sz="3200" smtClean="0">
                  <a:latin typeface="Arial" panose="020B0604020202020204" pitchFamily="34" charset="0"/>
                </a:endParaRPr>
              </a:p>
            </p:txBody>
          </p:sp>
          <p:sp>
            <p:nvSpPr>
              <p:cNvPr id="313" name="Rectangle 310"/>
              <p:cNvSpPr>
                <a:spLocks noChangeArrowheads="1"/>
              </p:cNvSpPr>
              <p:nvPr/>
            </p:nvSpPr>
            <p:spPr bwMode="auto">
              <a:xfrm>
                <a:off x="4233470" y="4569524"/>
                <a:ext cx="16700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Wilcox</a:t>
                </a:r>
                <a:endParaRPr lang="en-US" altLang="en-US" sz="3200" smtClean="0">
                  <a:latin typeface="Arial" panose="020B0604020202020204" pitchFamily="34" charset="0"/>
                </a:endParaRPr>
              </a:p>
            </p:txBody>
          </p:sp>
          <p:sp>
            <p:nvSpPr>
              <p:cNvPr id="314" name="Rectangle 311"/>
              <p:cNvSpPr>
                <a:spLocks noChangeArrowheads="1"/>
              </p:cNvSpPr>
              <p:nvPr/>
            </p:nvSpPr>
            <p:spPr bwMode="auto">
              <a:xfrm>
                <a:off x="4951547" y="2530663"/>
                <a:ext cx="16700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Wilkes</a:t>
                </a:r>
                <a:endParaRPr lang="en-US" altLang="en-US" sz="3200" smtClean="0">
                  <a:latin typeface="Arial" panose="020B0604020202020204" pitchFamily="34" charset="0"/>
                </a:endParaRPr>
              </a:p>
            </p:txBody>
          </p:sp>
          <p:sp>
            <p:nvSpPr>
              <p:cNvPr id="315" name="Rectangle 312"/>
              <p:cNvSpPr>
                <a:spLocks noChangeArrowheads="1"/>
              </p:cNvSpPr>
              <p:nvPr/>
            </p:nvSpPr>
            <p:spPr bwMode="auto">
              <a:xfrm>
                <a:off x="4464723" y="3596437"/>
                <a:ext cx="24345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Wilkinson</a:t>
                </a:r>
                <a:endParaRPr lang="en-US" altLang="en-US" sz="3200" smtClean="0">
                  <a:latin typeface="Arial" panose="020B0604020202020204" pitchFamily="34" charset="0"/>
                </a:endParaRPr>
              </a:p>
            </p:txBody>
          </p:sp>
          <p:sp>
            <p:nvSpPr>
              <p:cNvPr id="316" name="Rectangle 313"/>
              <p:cNvSpPr>
                <a:spLocks noChangeArrowheads="1"/>
              </p:cNvSpPr>
              <p:nvPr/>
            </p:nvSpPr>
            <p:spPr bwMode="auto">
              <a:xfrm>
                <a:off x="3872436" y="5245973"/>
                <a:ext cx="15053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Worth</a:t>
                </a:r>
                <a:endParaRPr lang="en-US" altLang="en-US" sz="3200" smtClean="0">
                  <a:latin typeface="Arial" panose="020B0604020202020204" pitchFamily="34" charset="0"/>
                </a:endParaRPr>
              </a:p>
            </p:txBody>
          </p:sp>
          <p:sp>
            <p:nvSpPr>
              <p:cNvPr id="317" name="Rectangle 314"/>
              <p:cNvSpPr>
                <a:spLocks noChangeArrowheads="1"/>
              </p:cNvSpPr>
              <p:nvPr/>
            </p:nvSpPr>
            <p:spPr bwMode="auto">
              <a:xfrm>
                <a:off x="3595129" y="1789571"/>
                <a:ext cx="20581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Dawson</a:t>
                </a:r>
                <a:endParaRPr lang="en-US" altLang="en-US" sz="3200" smtClean="0">
                  <a:latin typeface="Arial" panose="020B0604020202020204" pitchFamily="34" charset="0"/>
                </a:endParaRPr>
              </a:p>
            </p:txBody>
          </p:sp>
          <p:sp>
            <p:nvSpPr>
              <p:cNvPr id="318" name="Rectangle 315"/>
              <p:cNvSpPr>
                <a:spLocks noChangeArrowheads="1"/>
              </p:cNvSpPr>
              <p:nvPr/>
            </p:nvSpPr>
            <p:spPr bwMode="auto">
              <a:xfrm>
                <a:off x="3225452" y="2881664"/>
                <a:ext cx="18817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Fayette</a:t>
                </a:r>
                <a:endParaRPr lang="en-US" altLang="en-US" sz="3200" smtClean="0">
                  <a:latin typeface="Arial" panose="020B0604020202020204" pitchFamily="34" charset="0"/>
                </a:endParaRPr>
              </a:p>
            </p:txBody>
          </p:sp>
          <p:sp>
            <p:nvSpPr>
              <p:cNvPr id="319" name="Rectangle 316"/>
              <p:cNvSpPr>
                <a:spLocks noChangeArrowheads="1"/>
              </p:cNvSpPr>
              <p:nvPr/>
            </p:nvSpPr>
            <p:spPr bwMode="auto">
              <a:xfrm>
                <a:off x="5076072" y="4792846"/>
                <a:ext cx="9055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Jeff</a:t>
                </a:r>
                <a:endParaRPr lang="en-US" altLang="en-US" sz="3200" smtClean="0">
                  <a:latin typeface="Arial" panose="020B0604020202020204" pitchFamily="34" charset="0"/>
                </a:endParaRPr>
              </a:p>
            </p:txBody>
          </p:sp>
          <p:sp>
            <p:nvSpPr>
              <p:cNvPr id="320" name="Rectangle 317"/>
              <p:cNvSpPr>
                <a:spLocks noChangeArrowheads="1"/>
              </p:cNvSpPr>
              <p:nvPr/>
            </p:nvSpPr>
            <p:spPr bwMode="auto">
              <a:xfrm>
                <a:off x="5048199" y="4851345"/>
                <a:ext cx="14230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Davis</a:t>
                </a:r>
                <a:endParaRPr lang="en-US" altLang="en-US" sz="3200" smtClean="0">
                  <a:latin typeface="Arial" panose="020B0604020202020204" pitchFamily="34" charset="0"/>
                </a:endParaRPr>
              </a:p>
            </p:txBody>
          </p:sp>
          <p:sp>
            <p:nvSpPr>
              <p:cNvPr id="321" name="Rectangle 318"/>
              <p:cNvSpPr>
                <a:spLocks noChangeArrowheads="1"/>
              </p:cNvSpPr>
              <p:nvPr/>
            </p:nvSpPr>
            <p:spPr bwMode="auto">
              <a:xfrm rot="1853390">
                <a:off x="4277904" y="2438916"/>
                <a:ext cx="19876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Oconee</a:t>
                </a:r>
                <a:endParaRPr lang="en-US" altLang="en-US" sz="3200" smtClean="0">
                  <a:latin typeface="Arial" panose="020B0604020202020204" pitchFamily="34" charset="0"/>
                </a:endParaRPr>
              </a:p>
            </p:txBody>
          </p:sp>
          <p:sp>
            <p:nvSpPr>
              <p:cNvPr id="322" name="Rectangle 319"/>
              <p:cNvSpPr>
                <a:spLocks noChangeArrowheads="1"/>
              </p:cNvSpPr>
              <p:nvPr/>
            </p:nvSpPr>
            <p:spPr bwMode="auto">
              <a:xfrm rot="-2977469">
                <a:off x="3654619" y="2650464"/>
                <a:ext cx="237468" cy="677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Rockdale</a:t>
                </a:r>
                <a:endParaRPr lang="en-US" altLang="en-US" sz="3200" smtClean="0">
                  <a:latin typeface="Arial" panose="020B0604020202020204" pitchFamily="34" charset="0"/>
                </a:endParaRPr>
              </a:p>
            </p:txBody>
          </p:sp>
          <p:sp>
            <p:nvSpPr>
              <p:cNvPr id="323" name="Rectangle 320"/>
              <p:cNvSpPr>
                <a:spLocks noChangeArrowheads="1"/>
              </p:cNvSpPr>
              <p:nvPr/>
            </p:nvSpPr>
            <p:spPr bwMode="auto">
              <a:xfrm>
                <a:off x="4411617" y="1653490"/>
                <a:ext cx="23992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Stephens</a:t>
                </a:r>
                <a:endParaRPr lang="en-US" altLang="en-US" sz="3200" smtClean="0">
                  <a:latin typeface="Arial" panose="020B0604020202020204" pitchFamily="34" charset="0"/>
                </a:endParaRPr>
              </a:p>
            </p:txBody>
          </p:sp>
          <p:sp>
            <p:nvSpPr>
              <p:cNvPr id="324" name="Rectangle 321"/>
              <p:cNvSpPr>
                <a:spLocks noChangeArrowheads="1"/>
              </p:cNvSpPr>
              <p:nvPr/>
            </p:nvSpPr>
            <p:spPr bwMode="auto">
              <a:xfrm>
                <a:off x="3429432" y="4462085"/>
                <a:ext cx="18229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Sumter</a:t>
                </a:r>
                <a:endParaRPr lang="en-US" altLang="en-US" sz="3200" smtClean="0">
                  <a:latin typeface="Arial" panose="020B0604020202020204" pitchFamily="34" charset="0"/>
                </a:endParaRPr>
              </a:p>
            </p:txBody>
          </p:sp>
          <p:sp>
            <p:nvSpPr>
              <p:cNvPr id="325" name="Rectangle 322"/>
              <p:cNvSpPr>
                <a:spLocks noChangeArrowheads="1"/>
              </p:cNvSpPr>
              <p:nvPr/>
            </p:nvSpPr>
            <p:spPr bwMode="auto">
              <a:xfrm>
                <a:off x="5397842" y="4474327"/>
                <a:ext cx="20464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Toombs</a:t>
                </a:r>
                <a:endParaRPr lang="en-US" altLang="en-US" sz="3200" smtClean="0">
                  <a:latin typeface="Arial" panose="020B0604020202020204" pitchFamily="34" charset="0"/>
                </a:endParaRPr>
              </a:p>
            </p:txBody>
          </p:sp>
        </p:grpSp>
      </p:grpSp>
      <p:sp>
        <p:nvSpPr>
          <p:cNvPr id="326" name="TextBox 1"/>
          <p:cNvSpPr txBox="1">
            <a:spLocks noChangeArrowheads="1"/>
          </p:cNvSpPr>
          <p:nvPr/>
        </p:nvSpPr>
        <p:spPr bwMode="auto">
          <a:xfrm>
            <a:off x="1328891" y="5595693"/>
            <a:ext cx="12601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panose="02020603050405020304" pitchFamily="18" charset="0"/>
              </a:defRPr>
            </a:lvl1pPr>
            <a:lvl2pPr marL="742950" indent="-285750">
              <a:spcBef>
                <a:spcPct val="20000"/>
              </a:spcBef>
              <a:buChar char="–"/>
              <a:defRPr sz="2800">
                <a:solidFill>
                  <a:schemeClr val="tx1"/>
                </a:solidFill>
                <a:latin typeface="Times" panose="02020603050405020304" pitchFamily="18" charset="0"/>
              </a:defRPr>
            </a:lvl2pPr>
            <a:lvl3pPr marL="1143000" indent="-228600">
              <a:spcBef>
                <a:spcPct val="20000"/>
              </a:spcBef>
              <a:buChar char="•"/>
              <a:defRPr sz="2400">
                <a:solidFill>
                  <a:schemeClr val="tx1"/>
                </a:solidFill>
                <a:latin typeface="Times" panose="02020603050405020304" pitchFamily="18" charset="0"/>
              </a:defRPr>
            </a:lvl3pPr>
            <a:lvl4pPr marL="1600200" indent="-228600">
              <a:spcBef>
                <a:spcPct val="20000"/>
              </a:spcBef>
              <a:buChar char="–"/>
              <a:defRPr sz="2000">
                <a:solidFill>
                  <a:schemeClr val="tx1"/>
                </a:solidFill>
                <a:latin typeface="Times" panose="02020603050405020304" pitchFamily="18" charset="0"/>
              </a:defRPr>
            </a:lvl4pPr>
            <a:lvl5pPr marL="2057400" indent="-228600">
              <a:spcBef>
                <a:spcPct val="20000"/>
              </a:spcBef>
              <a:buChar char="»"/>
              <a:defRPr sz="2000">
                <a:solidFill>
                  <a:schemeClr val="tx1"/>
                </a:solidFill>
                <a:latin typeface="Times"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panose="02020603050405020304" pitchFamily="18" charset="0"/>
              </a:defRPr>
            </a:lvl9pPr>
          </a:lstStyle>
          <a:p>
            <a:pPr algn="ctr">
              <a:spcBef>
                <a:spcPct val="0"/>
              </a:spcBef>
              <a:buFontTx/>
              <a:buNone/>
            </a:pPr>
            <a:r>
              <a:rPr lang="en-US" altLang="en-US" sz="1800" dirty="0"/>
              <a:t>No </a:t>
            </a:r>
            <a:r>
              <a:rPr lang="en-US" altLang="en-US" sz="1800" dirty="0" smtClean="0"/>
              <a:t>APRNs</a:t>
            </a:r>
            <a:endParaRPr lang="en-US" altLang="en-US" sz="1800" dirty="0"/>
          </a:p>
        </p:txBody>
      </p:sp>
      <p:grpSp>
        <p:nvGrpSpPr>
          <p:cNvPr id="327" name="Group 326"/>
          <p:cNvGrpSpPr/>
          <p:nvPr/>
        </p:nvGrpSpPr>
        <p:grpSpPr>
          <a:xfrm>
            <a:off x="3813702" y="1422920"/>
            <a:ext cx="3923201" cy="4292080"/>
            <a:chOff x="147638" y="1727200"/>
            <a:chExt cx="6627812" cy="7264400"/>
          </a:xfrm>
        </p:grpSpPr>
        <p:sp>
          <p:nvSpPr>
            <p:cNvPr id="328" name="Freeform 2"/>
            <p:cNvSpPr>
              <a:spLocks/>
            </p:cNvSpPr>
            <p:nvPr/>
          </p:nvSpPr>
          <p:spPr bwMode="auto">
            <a:xfrm rot="560193">
              <a:off x="1835150" y="7910513"/>
              <a:ext cx="527050" cy="628650"/>
            </a:xfrm>
            <a:custGeom>
              <a:avLst/>
              <a:gdLst>
                <a:gd name="T0" fmla="*/ 2147483646 w 124"/>
                <a:gd name="T1" fmla="*/ 2147483646 h 156"/>
                <a:gd name="T2" fmla="*/ 2147483646 w 124"/>
                <a:gd name="T3" fmla="*/ 2147483646 h 156"/>
                <a:gd name="T4" fmla="*/ 2147483646 w 124"/>
                <a:gd name="T5" fmla="*/ 2147483646 h 156"/>
                <a:gd name="T6" fmla="*/ 0 w 124"/>
                <a:gd name="T7" fmla="*/ 2147483646 h 156"/>
                <a:gd name="T8" fmla="*/ 2147483646 w 124"/>
                <a:gd name="T9" fmla="*/ 0 h 156"/>
                <a:gd name="T10" fmla="*/ 2147483646 w 124"/>
                <a:gd name="T11" fmla="*/ 2147483646 h 156"/>
                <a:gd name="T12" fmla="*/ 2147483646 w 124"/>
                <a:gd name="T13" fmla="*/ 2147483646 h 156"/>
                <a:gd name="T14" fmla="*/ 2147483646 w 124"/>
                <a:gd name="T15" fmla="*/ 2147483646 h 156"/>
                <a:gd name="T16" fmla="*/ 2147483646 w 124"/>
                <a:gd name="T17" fmla="*/ 2147483646 h 156"/>
                <a:gd name="T18" fmla="*/ 2147483646 w 124"/>
                <a:gd name="T19" fmla="*/ 2147483646 h 1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4" h="156">
                  <a:moveTo>
                    <a:pt x="22" y="152"/>
                  </a:moveTo>
                  <a:lnTo>
                    <a:pt x="18" y="126"/>
                  </a:lnTo>
                  <a:lnTo>
                    <a:pt x="12" y="78"/>
                  </a:lnTo>
                  <a:lnTo>
                    <a:pt x="0" y="12"/>
                  </a:lnTo>
                  <a:lnTo>
                    <a:pt x="82" y="0"/>
                  </a:lnTo>
                  <a:lnTo>
                    <a:pt x="88" y="36"/>
                  </a:lnTo>
                  <a:lnTo>
                    <a:pt x="102" y="54"/>
                  </a:lnTo>
                  <a:lnTo>
                    <a:pt x="124" y="140"/>
                  </a:lnTo>
                  <a:lnTo>
                    <a:pt x="46" y="156"/>
                  </a:lnTo>
                  <a:lnTo>
                    <a:pt x="22" y="15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9" name="Freeform 3"/>
            <p:cNvSpPr>
              <a:spLocks/>
            </p:cNvSpPr>
            <p:nvPr/>
          </p:nvSpPr>
          <p:spPr bwMode="auto">
            <a:xfrm rot="560193">
              <a:off x="1214438" y="7872413"/>
              <a:ext cx="712787" cy="638175"/>
            </a:xfrm>
            <a:custGeom>
              <a:avLst/>
              <a:gdLst>
                <a:gd name="T0" fmla="*/ 2147483646 w 168"/>
                <a:gd name="T1" fmla="*/ 2147483646 h 158"/>
                <a:gd name="T2" fmla="*/ 2147483646 w 168"/>
                <a:gd name="T3" fmla="*/ 0 h 158"/>
                <a:gd name="T4" fmla="*/ 2147483646 w 168"/>
                <a:gd name="T5" fmla="*/ 2147483646 h 158"/>
                <a:gd name="T6" fmla="*/ 2147483646 w 168"/>
                <a:gd name="T7" fmla="*/ 2147483646 h 158"/>
                <a:gd name="T8" fmla="*/ 0 w 168"/>
                <a:gd name="T9" fmla="*/ 2147483646 h 158"/>
                <a:gd name="T10" fmla="*/ 2147483646 w 168"/>
                <a:gd name="T11" fmla="*/ 2147483646 h 158"/>
                <a:gd name="T12" fmla="*/ 2147483646 w 168"/>
                <a:gd name="T13" fmla="*/ 2147483646 h 158"/>
                <a:gd name="T14" fmla="*/ 2147483646 w 168"/>
                <a:gd name="T15" fmla="*/ 2147483646 h 158"/>
                <a:gd name="T16" fmla="*/ 2147483646 w 168"/>
                <a:gd name="T17" fmla="*/ 2147483646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8" h="158">
                  <a:moveTo>
                    <a:pt x="26" y="20"/>
                  </a:moveTo>
                  <a:lnTo>
                    <a:pt x="146" y="0"/>
                  </a:lnTo>
                  <a:lnTo>
                    <a:pt x="168" y="140"/>
                  </a:lnTo>
                  <a:lnTo>
                    <a:pt x="10" y="158"/>
                  </a:lnTo>
                  <a:lnTo>
                    <a:pt x="0" y="152"/>
                  </a:lnTo>
                  <a:lnTo>
                    <a:pt x="26" y="126"/>
                  </a:lnTo>
                  <a:lnTo>
                    <a:pt x="32" y="96"/>
                  </a:lnTo>
                  <a:lnTo>
                    <a:pt x="24" y="40"/>
                  </a:lnTo>
                  <a:lnTo>
                    <a:pt x="26" y="2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0" name="Freeform 4"/>
            <p:cNvSpPr>
              <a:spLocks/>
            </p:cNvSpPr>
            <p:nvPr/>
          </p:nvSpPr>
          <p:spPr bwMode="auto">
            <a:xfrm rot="560193">
              <a:off x="927100" y="7883525"/>
              <a:ext cx="423863" cy="531813"/>
            </a:xfrm>
            <a:custGeom>
              <a:avLst/>
              <a:gdLst>
                <a:gd name="T0" fmla="*/ 0 w 100"/>
                <a:gd name="T1" fmla="*/ 2147483646 h 132"/>
                <a:gd name="T2" fmla="*/ 2147483646 w 100"/>
                <a:gd name="T3" fmla="*/ 2147483646 h 132"/>
                <a:gd name="T4" fmla="*/ 2147483646 w 100"/>
                <a:gd name="T5" fmla="*/ 0 h 132"/>
                <a:gd name="T6" fmla="*/ 2147483646 w 100"/>
                <a:gd name="T7" fmla="*/ 2147483646 h 132"/>
                <a:gd name="T8" fmla="*/ 2147483646 w 100"/>
                <a:gd name="T9" fmla="*/ 2147483646 h 132"/>
                <a:gd name="T10" fmla="*/ 2147483646 w 100"/>
                <a:gd name="T11" fmla="*/ 2147483646 h 132"/>
                <a:gd name="T12" fmla="*/ 2147483646 w 100"/>
                <a:gd name="T13" fmla="*/ 2147483646 h 132"/>
                <a:gd name="T14" fmla="*/ 2147483646 w 100"/>
                <a:gd name="T15" fmla="*/ 2147483646 h 132"/>
                <a:gd name="T16" fmla="*/ 2147483646 w 100"/>
                <a:gd name="T17" fmla="*/ 2147483646 h 132"/>
                <a:gd name="T18" fmla="*/ 2147483646 w 100"/>
                <a:gd name="T19" fmla="*/ 2147483646 h 132"/>
                <a:gd name="T20" fmla="*/ 2147483646 w 100"/>
                <a:gd name="T21" fmla="*/ 2147483646 h 132"/>
                <a:gd name="T22" fmla="*/ 2147483646 w 100"/>
                <a:gd name="T23" fmla="*/ 2147483646 h 132"/>
                <a:gd name="T24" fmla="*/ 0 w 100"/>
                <a:gd name="T25" fmla="*/ 2147483646 h 1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0" h="132">
                  <a:moveTo>
                    <a:pt x="0" y="6"/>
                  </a:moveTo>
                  <a:lnTo>
                    <a:pt x="34" y="8"/>
                  </a:lnTo>
                  <a:lnTo>
                    <a:pt x="94" y="0"/>
                  </a:lnTo>
                  <a:lnTo>
                    <a:pt x="92" y="20"/>
                  </a:lnTo>
                  <a:lnTo>
                    <a:pt x="100" y="76"/>
                  </a:lnTo>
                  <a:lnTo>
                    <a:pt x="94" y="106"/>
                  </a:lnTo>
                  <a:lnTo>
                    <a:pt x="68" y="132"/>
                  </a:lnTo>
                  <a:lnTo>
                    <a:pt x="50" y="120"/>
                  </a:lnTo>
                  <a:lnTo>
                    <a:pt x="38" y="88"/>
                  </a:lnTo>
                  <a:lnTo>
                    <a:pt x="42" y="78"/>
                  </a:lnTo>
                  <a:lnTo>
                    <a:pt x="26" y="62"/>
                  </a:lnTo>
                  <a:lnTo>
                    <a:pt x="8" y="38"/>
                  </a:lnTo>
                  <a:lnTo>
                    <a:pt x="0" y="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1" name="Freeform 5"/>
            <p:cNvSpPr>
              <a:spLocks/>
            </p:cNvSpPr>
            <p:nvPr/>
          </p:nvSpPr>
          <p:spPr bwMode="auto">
            <a:xfrm rot="560193">
              <a:off x="2184400" y="7942263"/>
              <a:ext cx="619125" cy="622300"/>
            </a:xfrm>
            <a:custGeom>
              <a:avLst/>
              <a:gdLst>
                <a:gd name="T0" fmla="*/ 2147483646 w 146"/>
                <a:gd name="T1" fmla="*/ 2147483646 h 154"/>
                <a:gd name="T2" fmla="*/ 2147483646 w 146"/>
                <a:gd name="T3" fmla="*/ 2147483646 h 154"/>
                <a:gd name="T4" fmla="*/ 2147483646 w 146"/>
                <a:gd name="T5" fmla="*/ 2147483646 h 154"/>
                <a:gd name="T6" fmla="*/ 0 w 146"/>
                <a:gd name="T7" fmla="*/ 2147483646 h 154"/>
                <a:gd name="T8" fmla="*/ 2147483646 w 146"/>
                <a:gd name="T9" fmla="*/ 0 h 154"/>
                <a:gd name="T10" fmla="*/ 2147483646 w 146"/>
                <a:gd name="T11" fmla="*/ 2147483646 h 154"/>
                <a:gd name="T12" fmla="*/ 2147483646 w 146"/>
                <a:gd name="T13" fmla="*/ 2147483646 h 154"/>
                <a:gd name="T14" fmla="*/ 2147483646 w 146"/>
                <a:gd name="T15" fmla="*/ 2147483646 h 154"/>
                <a:gd name="T16" fmla="*/ 2147483646 w 146"/>
                <a:gd name="T17" fmla="*/ 2147483646 h 154"/>
                <a:gd name="T18" fmla="*/ 2147483646 w 146"/>
                <a:gd name="T19" fmla="*/ 2147483646 h 154"/>
                <a:gd name="T20" fmla="*/ 2147483646 w 146"/>
                <a:gd name="T21" fmla="*/ 0 h 154"/>
                <a:gd name="T22" fmla="*/ 2147483646 w 146"/>
                <a:gd name="T23" fmla="*/ 2147483646 h 154"/>
                <a:gd name="T24" fmla="*/ 2147483646 w 146"/>
                <a:gd name="T25" fmla="*/ 2147483646 h 154"/>
                <a:gd name="T26" fmla="*/ 2147483646 w 146"/>
                <a:gd name="T27" fmla="*/ 2147483646 h 1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6" h="154">
                  <a:moveTo>
                    <a:pt x="42" y="148"/>
                  </a:moveTo>
                  <a:lnTo>
                    <a:pt x="20" y="62"/>
                  </a:lnTo>
                  <a:lnTo>
                    <a:pt x="6" y="44"/>
                  </a:lnTo>
                  <a:lnTo>
                    <a:pt x="0" y="8"/>
                  </a:lnTo>
                  <a:lnTo>
                    <a:pt x="38" y="0"/>
                  </a:lnTo>
                  <a:lnTo>
                    <a:pt x="42" y="12"/>
                  </a:lnTo>
                  <a:lnTo>
                    <a:pt x="102" y="2"/>
                  </a:lnTo>
                  <a:lnTo>
                    <a:pt x="106" y="10"/>
                  </a:lnTo>
                  <a:lnTo>
                    <a:pt x="110" y="8"/>
                  </a:lnTo>
                  <a:lnTo>
                    <a:pt x="110" y="2"/>
                  </a:lnTo>
                  <a:lnTo>
                    <a:pt x="122" y="0"/>
                  </a:lnTo>
                  <a:lnTo>
                    <a:pt x="146" y="138"/>
                  </a:lnTo>
                  <a:lnTo>
                    <a:pt x="66" y="154"/>
                  </a:lnTo>
                  <a:lnTo>
                    <a:pt x="42" y="14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2" name="Freeform 6"/>
            <p:cNvSpPr>
              <a:spLocks/>
            </p:cNvSpPr>
            <p:nvPr/>
          </p:nvSpPr>
          <p:spPr bwMode="auto">
            <a:xfrm rot="560193">
              <a:off x="2705100" y="7940675"/>
              <a:ext cx="646113" cy="661988"/>
            </a:xfrm>
            <a:custGeom>
              <a:avLst/>
              <a:gdLst>
                <a:gd name="T0" fmla="*/ 0 w 152"/>
                <a:gd name="T1" fmla="*/ 2147483646 h 164"/>
                <a:gd name="T2" fmla="*/ 2147483646 w 152"/>
                <a:gd name="T3" fmla="*/ 2147483646 h 164"/>
                <a:gd name="T4" fmla="*/ 2147483646 w 152"/>
                <a:gd name="T5" fmla="*/ 0 h 164"/>
                <a:gd name="T6" fmla="*/ 2147483646 w 152"/>
                <a:gd name="T7" fmla="*/ 2147483646 h 164"/>
                <a:gd name="T8" fmla="*/ 2147483646 w 152"/>
                <a:gd name="T9" fmla="*/ 2147483646 h 164"/>
                <a:gd name="T10" fmla="*/ 2147483646 w 152"/>
                <a:gd name="T11" fmla="*/ 2147483646 h 164"/>
                <a:gd name="T12" fmla="*/ 2147483646 w 152"/>
                <a:gd name="T13" fmla="*/ 2147483646 h 164"/>
                <a:gd name="T14" fmla="*/ 2147483646 w 152"/>
                <a:gd name="T15" fmla="*/ 2147483646 h 164"/>
                <a:gd name="T16" fmla="*/ 2147483646 w 152"/>
                <a:gd name="T17" fmla="*/ 2147483646 h 164"/>
                <a:gd name="T18" fmla="*/ 2147483646 w 152"/>
                <a:gd name="T19" fmla="*/ 2147483646 h 164"/>
                <a:gd name="T20" fmla="*/ 2147483646 w 152"/>
                <a:gd name="T21" fmla="*/ 2147483646 h 164"/>
                <a:gd name="T22" fmla="*/ 2147483646 w 152"/>
                <a:gd name="T23" fmla="*/ 2147483646 h 164"/>
                <a:gd name="T24" fmla="*/ 2147483646 w 152"/>
                <a:gd name="T25" fmla="*/ 2147483646 h 164"/>
                <a:gd name="T26" fmla="*/ 2147483646 w 152"/>
                <a:gd name="T27" fmla="*/ 2147483646 h 164"/>
                <a:gd name="T28" fmla="*/ 2147483646 w 152"/>
                <a:gd name="T29" fmla="*/ 2147483646 h 164"/>
                <a:gd name="T30" fmla="*/ 2147483646 w 152"/>
                <a:gd name="T31" fmla="*/ 2147483646 h 164"/>
                <a:gd name="T32" fmla="*/ 2147483646 w 152"/>
                <a:gd name="T33" fmla="*/ 2147483646 h 164"/>
                <a:gd name="T34" fmla="*/ 2147483646 w 152"/>
                <a:gd name="T35" fmla="*/ 2147483646 h 164"/>
                <a:gd name="T36" fmla="*/ 2147483646 w 152"/>
                <a:gd name="T37" fmla="*/ 2147483646 h 164"/>
                <a:gd name="T38" fmla="*/ 2147483646 w 152"/>
                <a:gd name="T39" fmla="*/ 2147483646 h 164"/>
                <a:gd name="T40" fmla="*/ 2147483646 w 152"/>
                <a:gd name="T41" fmla="*/ 2147483646 h 164"/>
                <a:gd name="T42" fmla="*/ 2147483646 w 152"/>
                <a:gd name="T43" fmla="*/ 2147483646 h 164"/>
                <a:gd name="T44" fmla="*/ 2147483646 w 152"/>
                <a:gd name="T45" fmla="*/ 2147483646 h 164"/>
                <a:gd name="T46" fmla="*/ 2147483646 w 152"/>
                <a:gd name="T47" fmla="*/ 2147483646 h 164"/>
                <a:gd name="T48" fmla="*/ 0 w 152"/>
                <a:gd name="T49" fmla="*/ 2147483646 h 1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2" h="164">
                  <a:moveTo>
                    <a:pt x="0" y="22"/>
                  </a:moveTo>
                  <a:lnTo>
                    <a:pt x="60" y="10"/>
                  </a:lnTo>
                  <a:lnTo>
                    <a:pt x="58" y="0"/>
                  </a:lnTo>
                  <a:lnTo>
                    <a:pt x="92" y="8"/>
                  </a:lnTo>
                  <a:lnTo>
                    <a:pt x="114" y="60"/>
                  </a:lnTo>
                  <a:lnTo>
                    <a:pt x="124" y="58"/>
                  </a:lnTo>
                  <a:lnTo>
                    <a:pt x="132" y="58"/>
                  </a:lnTo>
                  <a:lnTo>
                    <a:pt x="134" y="58"/>
                  </a:lnTo>
                  <a:lnTo>
                    <a:pt x="136" y="60"/>
                  </a:lnTo>
                  <a:lnTo>
                    <a:pt x="136" y="78"/>
                  </a:lnTo>
                  <a:lnTo>
                    <a:pt x="112" y="82"/>
                  </a:lnTo>
                  <a:lnTo>
                    <a:pt x="112" y="90"/>
                  </a:lnTo>
                  <a:lnTo>
                    <a:pt x="120" y="102"/>
                  </a:lnTo>
                  <a:lnTo>
                    <a:pt x="106" y="122"/>
                  </a:lnTo>
                  <a:lnTo>
                    <a:pt x="118" y="134"/>
                  </a:lnTo>
                  <a:lnTo>
                    <a:pt x="132" y="134"/>
                  </a:lnTo>
                  <a:lnTo>
                    <a:pt x="152" y="152"/>
                  </a:lnTo>
                  <a:lnTo>
                    <a:pt x="80" y="158"/>
                  </a:lnTo>
                  <a:lnTo>
                    <a:pt x="46" y="164"/>
                  </a:lnTo>
                  <a:lnTo>
                    <a:pt x="30" y="164"/>
                  </a:lnTo>
                  <a:lnTo>
                    <a:pt x="26" y="162"/>
                  </a:lnTo>
                  <a:lnTo>
                    <a:pt x="24" y="160"/>
                  </a:lnTo>
                  <a:lnTo>
                    <a:pt x="20" y="134"/>
                  </a:lnTo>
                  <a:lnTo>
                    <a:pt x="12" y="88"/>
                  </a:lnTo>
                  <a:lnTo>
                    <a:pt x="0" y="22"/>
                  </a:lnTo>
                  <a:close/>
                </a:path>
              </a:pathLst>
            </a:custGeom>
            <a:noFill/>
            <a:ln w="63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3" name="Freeform 7"/>
            <p:cNvSpPr>
              <a:spLocks/>
            </p:cNvSpPr>
            <p:nvPr/>
          </p:nvSpPr>
          <p:spPr bwMode="auto">
            <a:xfrm rot="560193">
              <a:off x="3098800" y="7967663"/>
              <a:ext cx="677863" cy="644525"/>
            </a:xfrm>
            <a:custGeom>
              <a:avLst/>
              <a:gdLst>
                <a:gd name="T0" fmla="*/ 0 w 160"/>
                <a:gd name="T1" fmla="*/ 2147483646 h 160"/>
                <a:gd name="T2" fmla="*/ 2147483646 w 160"/>
                <a:gd name="T3" fmla="*/ 2147483646 h 160"/>
                <a:gd name="T4" fmla="*/ 2147483646 w 160"/>
                <a:gd name="T5" fmla="*/ 0 h 160"/>
                <a:gd name="T6" fmla="*/ 2147483646 w 160"/>
                <a:gd name="T7" fmla="*/ 2147483646 h 160"/>
                <a:gd name="T8" fmla="*/ 2147483646 w 160"/>
                <a:gd name="T9" fmla="*/ 2147483646 h 160"/>
                <a:gd name="T10" fmla="*/ 2147483646 w 160"/>
                <a:gd name="T11" fmla="*/ 2147483646 h 160"/>
                <a:gd name="T12" fmla="*/ 2147483646 w 160"/>
                <a:gd name="T13" fmla="*/ 2147483646 h 160"/>
                <a:gd name="T14" fmla="*/ 2147483646 w 160"/>
                <a:gd name="T15" fmla="*/ 2147483646 h 160"/>
                <a:gd name="T16" fmla="*/ 2147483646 w 160"/>
                <a:gd name="T17" fmla="*/ 2147483646 h 160"/>
                <a:gd name="T18" fmla="*/ 2147483646 w 160"/>
                <a:gd name="T19" fmla="*/ 2147483646 h 160"/>
                <a:gd name="T20" fmla="*/ 2147483646 w 160"/>
                <a:gd name="T21" fmla="*/ 2147483646 h 160"/>
                <a:gd name="T22" fmla="*/ 2147483646 w 160"/>
                <a:gd name="T23" fmla="*/ 2147483646 h 160"/>
                <a:gd name="T24" fmla="*/ 2147483646 w 160"/>
                <a:gd name="T25" fmla="*/ 2147483646 h 160"/>
                <a:gd name="T26" fmla="*/ 2147483646 w 160"/>
                <a:gd name="T27" fmla="*/ 2147483646 h 160"/>
                <a:gd name="T28" fmla="*/ 2147483646 w 160"/>
                <a:gd name="T29" fmla="*/ 2147483646 h 160"/>
                <a:gd name="T30" fmla="*/ 2147483646 w 160"/>
                <a:gd name="T31" fmla="*/ 2147483646 h 160"/>
                <a:gd name="T32" fmla="*/ 2147483646 w 160"/>
                <a:gd name="T33" fmla="*/ 2147483646 h 160"/>
                <a:gd name="T34" fmla="*/ 2147483646 w 160"/>
                <a:gd name="T35" fmla="*/ 2147483646 h 160"/>
                <a:gd name="T36" fmla="*/ 2147483646 w 160"/>
                <a:gd name="T37" fmla="*/ 2147483646 h 160"/>
                <a:gd name="T38" fmla="*/ 2147483646 w 160"/>
                <a:gd name="T39" fmla="*/ 2147483646 h 160"/>
                <a:gd name="T40" fmla="*/ 0 w 160"/>
                <a:gd name="T41" fmla="*/ 2147483646 h 1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0" h="160">
                  <a:moveTo>
                    <a:pt x="0" y="18"/>
                  </a:moveTo>
                  <a:lnTo>
                    <a:pt x="66" y="2"/>
                  </a:lnTo>
                  <a:lnTo>
                    <a:pt x="90" y="0"/>
                  </a:lnTo>
                  <a:lnTo>
                    <a:pt x="96" y="6"/>
                  </a:lnTo>
                  <a:lnTo>
                    <a:pt x="104" y="6"/>
                  </a:lnTo>
                  <a:lnTo>
                    <a:pt x="112" y="36"/>
                  </a:lnTo>
                  <a:lnTo>
                    <a:pt x="154" y="30"/>
                  </a:lnTo>
                  <a:lnTo>
                    <a:pt x="160" y="62"/>
                  </a:lnTo>
                  <a:lnTo>
                    <a:pt x="132" y="100"/>
                  </a:lnTo>
                  <a:lnTo>
                    <a:pt x="150" y="154"/>
                  </a:lnTo>
                  <a:lnTo>
                    <a:pt x="96" y="158"/>
                  </a:lnTo>
                  <a:lnTo>
                    <a:pt x="56" y="160"/>
                  </a:lnTo>
                  <a:lnTo>
                    <a:pt x="40" y="144"/>
                  </a:lnTo>
                  <a:lnTo>
                    <a:pt x="26" y="144"/>
                  </a:lnTo>
                  <a:lnTo>
                    <a:pt x="14" y="132"/>
                  </a:lnTo>
                  <a:lnTo>
                    <a:pt x="28" y="112"/>
                  </a:lnTo>
                  <a:lnTo>
                    <a:pt x="20" y="92"/>
                  </a:lnTo>
                  <a:lnTo>
                    <a:pt x="44" y="88"/>
                  </a:lnTo>
                  <a:lnTo>
                    <a:pt x="44" y="70"/>
                  </a:lnTo>
                  <a:lnTo>
                    <a:pt x="22" y="70"/>
                  </a:lnTo>
                  <a:lnTo>
                    <a:pt x="0" y="1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4" name="Freeform 8"/>
            <p:cNvSpPr>
              <a:spLocks/>
            </p:cNvSpPr>
            <p:nvPr/>
          </p:nvSpPr>
          <p:spPr bwMode="auto">
            <a:xfrm rot="560193">
              <a:off x="3519488" y="7750175"/>
              <a:ext cx="390525" cy="533400"/>
            </a:xfrm>
            <a:custGeom>
              <a:avLst/>
              <a:gdLst>
                <a:gd name="T0" fmla="*/ 2147483646 w 92"/>
                <a:gd name="T1" fmla="*/ 2147483646 h 132"/>
                <a:gd name="T2" fmla="*/ 0 w 92"/>
                <a:gd name="T3" fmla="*/ 2147483646 h 132"/>
                <a:gd name="T4" fmla="*/ 2147483646 w 92"/>
                <a:gd name="T5" fmla="*/ 2147483646 h 132"/>
                <a:gd name="T6" fmla="*/ 2147483646 w 92"/>
                <a:gd name="T7" fmla="*/ 2147483646 h 132"/>
                <a:gd name="T8" fmla="*/ 2147483646 w 92"/>
                <a:gd name="T9" fmla="*/ 2147483646 h 132"/>
                <a:gd name="T10" fmla="*/ 2147483646 w 92"/>
                <a:gd name="T11" fmla="*/ 2147483646 h 132"/>
                <a:gd name="T12" fmla="*/ 2147483646 w 92"/>
                <a:gd name="T13" fmla="*/ 2147483646 h 132"/>
                <a:gd name="T14" fmla="*/ 2147483646 w 92"/>
                <a:gd name="T15" fmla="*/ 2147483646 h 132"/>
                <a:gd name="T16" fmla="*/ 2147483646 w 92"/>
                <a:gd name="T17" fmla="*/ 2147483646 h 132"/>
                <a:gd name="T18" fmla="*/ 2147483646 w 92"/>
                <a:gd name="T19" fmla="*/ 2147483646 h 132"/>
                <a:gd name="T20" fmla="*/ 2147483646 w 92"/>
                <a:gd name="T21" fmla="*/ 2147483646 h 132"/>
                <a:gd name="T22" fmla="*/ 2147483646 w 92"/>
                <a:gd name="T23" fmla="*/ 0 h 132"/>
                <a:gd name="T24" fmla="*/ 2147483646 w 92"/>
                <a:gd name="T25" fmla="*/ 2147483646 h 132"/>
                <a:gd name="T26" fmla="*/ 2147483646 w 92"/>
                <a:gd name="T27" fmla="*/ 2147483646 h 132"/>
                <a:gd name="T28" fmla="*/ 2147483646 w 92"/>
                <a:gd name="T29" fmla="*/ 2147483646 h 132"/>
                <a:gd name="T30" fmla="*/ 2147483646 w 92"/>
                <a:gd name="T31" fmla="*/ 2147483646 h 132"/>
                <a:gd name="T32" fmla="*/ 2147483646 w 92"/>
                <a:gd name="T33" fmla="*/ 2147483646 h 132"/>
                <a:gd name="T34" fmla="*/ 2147483646 w 92"/>
                <a:gd name="T35" fmla="*/ 2147483646 h 132"/>
                <a:gd name="T36" fmla="*/ 2147483646 w 92"/>
                <a:gd name="T37" fmla="*/ 2147483646 h 132"/>
                <a:gd name="T38" fmla="*/ 2147483646 w 92"/>
                <a:gd name="T39" fmla="*/ 2147483646 h 1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92" h="132">
                  <a:moveTo>
                    <a:pt x="2" y="64"/>
                  </a:moveTo>
                  <a:lnTo>
                    <a:pt x="0" y="58"/>
                  </a:lnTo>
                  <a:lnTo>
                    <a:pt x="6" y="58"/>
                  </a:lnTo>
                  <a:lnTo>
                    <a:pt x="12" y="58"/>
                  </a:lnTo>
                  <a:lnTo>
                    <a:pt x="14" y="56"/>
                  </a:lnTo>
                  <a:lnTo>
                    <a:pt x="10" y="42"/>
                  </a:lnTo>
                  <a:lnTo>
                    <a:pt x="10" y="34"/>
                  </a:lnTo>
                  <a:lnTo>
                    <a:pt x="10" y="32"/>
                  </a:lnTo>
                  <a:lnTo>
                    <a:pt x="12" y="30"/>
                  </a:lnTo>
                  <a:lnTo>
                    <a:pt x="48" y="16"/>
                  </a:lnTo>
                  <a:lnTo>
                    <a:pt x="48" y="4"/>
                  </a:lnTo>
                  <a:lnTo>
                    <a:pt x="72" y="0"/>
                  </a:lnTo>
                  <a:lnTo>
                    <a:pt x="92" y="108"/>
                  </a:lnTo>
                  <a:lnTo>
                    <a:pt x="80" y="132"/>
                  </a:lnTo>
                  <a:lnTo>
                    <a:pt x="72" y="126"/>
                  </a:lnTo>
                  <a:lnTo>
                    <a:pt x="66" y="94"/>
                  </a:lnTo>
                  <a:lnTo>
                    <a:pt x="24" y="100"/>
                  </a:lnTo>
                  <a:lnTo>
                    <a:pt x="16" y="70"/>
                  </a:lnTo>
                  <a:lnTo>
                    <a:pt x="8" y="70"/>
                  </a:lnTo>
                  <a:lnTo>
                    <a:pt x="2" y="6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5" name="Freeform 9"/>
            <p:cNvSpPr>
              <a:spLocks/>
            </p:cNvSpPr>
            <p:nvPr/>
          </p:nvSpPr>
          <p:spPr bwMode="auto">
            <a:xfrm rot="560193">
              <a:off x="1093788" y="7594600"/>
              <a:ext cx="568325" cy="354013"/>
            </a:xfrm>
            <a:custGeom>
              <a:avLst/>
              <a:gdLst>
                <a:gd name="T0" fmla="*/ 2147483646 w 134"/>
                <a:gd name="T1" fmla="*/ 2147483646 h 88"/>
                <a:gd name="T2" fmla="*/ 0 w 134"/>
                <a:gd name="T3" fmla="*/ 2147483646 h 88"/>
                <a:gd name="T4" fmla="*/ 2147483646 w 134"/>
                <a:gd name="T5" fmla="*/ 2147483646 h 88"/>
                <a:gd name="T6" fmla="*/ 2147483646 w 134"/>
                <a:gd name="T7" fmla="*/ 2147483646 h 88"/>
                <a:gd name="T8" fmla="*/ 2147483646 w 134"/>
                <a:gd name="T9" fmla="*/ 2147483646 h 88"/>
                <a:gd name="T10" fmla="*/ 2147483646 w 134"/>
                <a:gd name="T11" fmla="*/ 2147483646 h 88"/>
                <a:gd name="T12" fmla="*/ 2147483646 w 134"/>
                <a:gd name="T13" fmla="*/ 2147483646 h 88"/>
                <a:gd name="T14" fmla="*/ 2147483646 w 134"/>
                <a:gd name="T15" fmla="*/ 0 h 88"/>
                <a:gd name="T16" fmla="*/ 2147483646 w 134"/>
                <a:gd name="T17" fmla="*/ 2147483646 h 88"/>
                <a:gd name="T18" fmla="*/ 2147483646 w 134"/>
                <a:gd name="T19" fmla="*/ 2147483646 h 88"/>
                <a:gd name="T20" fmla="*/ 2147483646 w 134"/>
                <a:gd name="T21" fmla="*/ 2147483646 h 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4" h="88">
                  <a:moveTo>
                    <a:pt x="10" y="88"/>
                  </a:moveTo>
                  <a:lnTo>
                    <a:pt x="0" y="20"/>
                  </a:lnTo>
                  <a:lnTo>
                    <a:pt x="52" y="16"/>
                  </a:lnTo>
                  <a:lnTo>
                    <a:pt x="54" y="8"/>
                  </a:lnTo>
                  <a:lnTo>
                    <a:pt x="64" y="16"/>
                  </a:lnTo>
                  <a:lnTo>
                    <a:pt x="70" y="8"/>
                  </a:lnTo>
                  <a:lnTo>
                    <a:pt x="90" y="4"/>
                  </a:lnTo>
                  <a:lnTo>
                    <a:pt x="124" y="0"/>
                  </a:lnTo>
                  <a:lnTo>
                    <a:pt x="134" y="68"/>
                  </a:lnTo>
                  <a:lnTo>
                    <a:pt x="70" y="80"/>
                  </a:lnTo>
                  <a:lnTo>
                    <a:pt x="10" y="8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6" name="Freeform 10"/>
            <p:cNvSpPr>
              <a:spLocks/>
            </p:cNvSpPr>
            <p:nvPr/>
          </p:nvSpPr>
          <p:spPr bwMode="auto">
            <a:xfrm rot="560193">
              <a:off x="841375" y="7251700"/>
              <a:ext cx="661988" cy="661988"/>
            </a:xfrm>
            <a:custGeom>
              <a:avLst/>
              <a:gdLst>
                <a:gd name="T0" fmla="*/ 2147483646 w 156"/>
                <a:gd name="T1" fmla="*/ 0 h 164"/>
                <a:gd name="T2" fmla="*/ 2147483646 w 156"/>
                <a:gd name="T3" fmla="*/ 2147483646 h 164"/>
                <a:gd name="T4" fmla="*/ 2147483646 w 156"/>
                <a:gd name="T5" fmla="*/ 2147483646 h 164"/>
                <a:gd name="T6" fmla="*/ 2147483646 w 156"/>
                <a:gd name="T7" fmla="*/ 2147483646 h 164"/>
                <a:gd name="T8" fmla="*/ 2147483646 w 156"/>
                <a:gd name="T9" fmla="*/ 0 h 164"/>
                <a:gd name="T10" fmla="*/ 2147483646 w 156"/>
                <a:gd name="T11" fmla="*/ 2147483646 h 164"/>
                <a:gd name="T12" fmla="*/ 2147483646 w 156"/>
                <a:gd name="T13" fmla="*/ 2147483646 h 164"/>
                <a:gd name="T14" fmla="*/ 2147483646 w 156"/>
                <a:gd name="T15" fmla="*/ 2147483646 h 164"/>
                <a:gd name="T16" fmla="*/ 2147483646 w 156"/>
                <a:gd name="T17" fmla="*/ 2147483646 h 164"/>
                <a:gd name="T18" fmla="*/ 2147483646 w 156"/>
                <a:gd name="T19" fmla="*/ 2147483646 h 164"/>
                <a:gd name="T20" fmla="*/ 2147483646 w 156"/>
                <a:gd name="T21" fmla="*/ 2147483646 h 164"/>
                <a:gd name="T22" fmla="*/ 2147483646 w 156"/>
                <a:gd name="T23" fmla="*/ 2147483646 h 164"/>
                <a:gd name="T24" fmla="*/ 2147483646 w 156"/>
                <a:gd name="T25" fmla="*/ 2147483646 h 164"/>
                <a:gd name="T26" fmla="*/ 2147483646 w 156"/>
                <a:gd name="T27" fmla="*/ 2147483646 h 164"/>
                <a:gd name="T28" fmla="*/ 2147483646 w 156"/>
                <a:gd name="T29" fmla="*/ 2147483646 h 164"/>
                <a:gd name="T30" fmla="*/ 2147483646 w 156"/>
                <a:gd name="T31" fmla="*/ 2147483646 h 164"/>
                <a:gd name="T32" fmla="*/ 2147483646 w 156"/>
                <a:gd name="T33" fmla="*/ 2147483646 h 164"/>
                <a:gd name="T34" fmla="*/ 0 w 156"/>
                <a:gd name="T35" fmla="*/ 2147483646 h 164"/>
                <a:gd name="T36" fmla="*/ 2147483646 w 156"/>
                <a:gd name="T37" fmla="*/ 0 h 16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6" h="164">
                  <a:moveTo>
                    <a:pt x="6" y="0"/>
                  </a:moveTo>
                  <a:lnTo>
                    <a:pt x="8" y="6"/>
                  </a:lnTo>
                  <a:lnTo>
                    <a:pt x="10" y="10"/>
                  </a:lnTo>
                  <a:lnTo>
                    <a:pt x="14" y="12"/>
                  </a:lnTo>
                  <a:lnTo>
                    <a:pt x="84" y="0"/>
                  </a:lnTo>
                  <a:lnTo>
                    <a:pt x="98" y="20"/>
                  </a:lnTo>
                  <a:lnTo>
                    <a:pt x="146" y="20"/>
                  </a:lnTo>
                  <a:lnTo>
                    <a:pt x="156" y="80"/>
                  </a:lnTo>
                  <a:lnTo>
                    <a:pt x="136" y="84"/>
                  </a:lnTo>
                  <a:lnTo>
                    <a:pt x="130" y="92"/>
                  </a:lnTo>
                  <a:lnTo>
                    <a:pt x="120" y="84"/>
                  </a:lnTo>
                  <a:lnTo>
                    <a:pt x="118" y="92"/>
                  </a:lnTo>
                  <a:lnTo>
                    <a:pt x="66" y="96"/>
                  </a:lnTo>
                  <a:lnTo>
                    <a:pt x="76" y="164"/>
                  </a:lnTo>
                  <a:lnTo>
                    <a:pt x="42" y="162"/>
                  </a:lnTo>
                  <a:lnTo>
                    <a:pt x="10" y="136"/>
                  </a:lnTo>
                  <a:lnTo>
                    <a:pt x="2" y="88"/>
                  </a:lnTo>
                  <a:lnTo>
                    <a:pt x="0" y="38"/>
                  </a:lnTo>
                  <a:lnTo>
                    <a:pt x="6"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7" name="Freeform 11"/>
            <p:cNvSpPr>
              <a:spLocks/>
            </p:cNvSpPr>
            <p:nvPr/>
          </p:nvSpPr>
          <p:spPr bwMode="auto">
            <a:xfrm rot="560193">
              <a:off x="1463675" y="7307263"/>
              <a:ext cx="685800" cy="628650"/>
            </a:xfrm>
            <a:custGeom>
              <a:avLst/>
              <a:gdLst>
                <a:gd name="T0" fmla="*/ 0 w 162"/>
                <a:gd name="T1" fmla="*/ 2147483646 h 156"/>
                <a:gd name="T2" fmla="*/ 2147483646 w 162"/>
                <a:gd name="T3" fmla="*/ 2147483646 h 156"/>
                <a:gd name="T4" fmla="*/ 2147483646 w 162"/>
                <a:gd name="T5" fmla="*/ 2147483646 h 156"/>
                <a:gd name="T6" fmla="*/ 2147483646 w 162"/>
                <a:gd name="T7" fmla="*/ 2147483646 h 156"/>
                <a:gd name="T8" fmla="*/ 2147483646 w 162"/>
                <a:gd name="T9" fmla="*/ 2147483646 h 156"/>
                <a:gd name="T10" fmla="*/ 2147483646 w 162"/>
                <a:gd name="T11" fmla="*/ 2147483646 h 156"/>
                <a:gd name="T12" fmla="*/ 2147483646 w 162"/>
                <a:gd name="T13" fmla="*/ 0 h 156"/>
                <a:gd name="T14" fmla="*/ 2147483646 w 162"/>
                <a:gd name="T15" fmla="*/ 2147483646 h 156"/>
                <a:gd name="T16" fmla="*/ 2147483646 w 162"/>
                <a:gd name="T17" fmla="*/ 2147483646 h 156"/>
                <a:gd name="T18" fmla="*/ 2147483646 w 162"/>
                <a:gd name="T19" fmla="*/ 2147483646 h 156"/>
                <a:gd name="T20" fmla="*/ 2147483646 w 162"/>
                <a:gd name="T21" fmla="*/ 2147483646 h 156"/>
                <a:gd name="T22" fmla="*/ 2147483646 w 162"/>
                <a:gd name="T23" fmla="*/ 2147483646 h 156"/>
                <a:gd name="T24" fmla="*/ 2147483646 w 162"/>
                <a:gd name="T25" fmla="*/ 2147483646 h 156"/>
                <a:gd name="T26" fmla="*/ 2147483646 w 162"/>
                <a:gd name="T27" fmla="*/ 2147483646 h 156"/>
                <a:gd name="T28" fmla="*/ 2147483646 w 162"/>
                <a:gd name="T29" fmla="*/ 2147483646 h 156"/>
                <a:gd name="T30" fmla="*/ 2147483646 w 162"/>
                <a:gd name="T31" fmla="*/ 2147483646 h 156"/>
                <a:gd name="T32" fmla="*/ 2147483646 w 162"/>
                <a:gd name="T33" fmla="*/ 2147483646 h 156"/>
                <a:gd name="T34" fmla="*/ 2147483646 w 162"/>
                <a:gd name="T35" fmla="*/ 2147483646 h 156"/>
                <a:gd name="T36" fmla="*/ 0 w 162"/>
                <a:gd name="T37" fmla="*/ 2147483646 h 1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 h="156">
                  <a:moveTo>
                    <a:pt x="0" y="32"/>
                  </a:moveTo>
                  <a:lnTo>
                    <a:pt x="48" y="20"/>
                  </a:lnTo>
                  <a:lnTo>
                    <a:pt x="52" y="14"/>
                  </a:lnTo>
                  <a:lnTo>
                    <a:pt x="60" y="12"/>
                  </a:lnTo>
                  <a:lnTo>
                    <a:pt x="66" y="16"/>
                  </a:lnTo>
                  <a:lnTo>
                    <a:pt x="130" y="6"/>
                  </a:lnTo>
                  <a:lnTo>
                    <a:pt x="130" y="0"/>
                  </a:lnTo>
                  <a:lnTo>
                    <a:pt x="162" y="4"/>
                  </a:lnTo>
                  <a:lnTo>
                    <a:pt x="146" y="22"/>
                  </a:lnTo>
                  <a:lnTo>
                    <a:pt x="146" y="38"/>
                  </a:lnTo>
                  <a:lnTo>
                    <a:pt x="106" y="56"/>
                  </a:lnTo>
                  <a:lnTo>
                    <a:pt x="94" y="104"/>
                  </a:lnTo>
                  <a:lnTo>
                    <a:pt x="80" y="102"/>
                  </a:lnTo>
                  <a:lnTo>
                    <a:pt x="66" y="122"/>
                  </a:lnTo>
                  <a:lnTo>
                    <a:pt x="66" y="156"/>
                  </a:lnTo>
                  <a:lnTo>
                    <a:pt x="54" y="156"/>
                  </a:lnTo>
                  <a:lnTo>
                    <a:pt x="44" y="88"/>
                  </a:lnTo>
                  <a:lnTo>
                    <a:pt x="10" y="92"/>
                  </a:lnTo>
                  <a:lnTo>
                    <a:pt x="0" y="3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8" name="Freeform 12"/>
            <p:cNvSpPr>
              <a:spLocks/>
            </p:cNvSpPr>
            <p:nvPr/>
          </p:nvSpPr>
          <p:spPr bwMode="auto">
            <a:xfrm rot="560193">
              <a:off x="3638550" y="8243888"/>
              <a:ext cx="796925" cy="444500"/>
            </a:xfrm>
            <a:custGeom>
              <a:avLst/>
              <a:gdLst>
                <a:gd name="T0" fmla="*/ 2147483646 w 188"/>
                <a:gd name="T1" fmla="*/ 2147483646 h 110"/>
                <a:gd name="T2" fmla="*/ 0 w 188"/>
                <a:gd name="T3" fmla="*/ 2147483646 h 110"/>
                <a:gd name="T4" fmla="*/ 2147483646 w 188"/>
                <a:gd name="T5" fmla="*/ 2147483646 h 110"/>
                <a:gd name="T6" fmla="*/ 2147483646 w 188"/>
                <a:gd name="T7" fmla="*/ 2147483646 h 110"/>
                <a:gd name="T8" fmla="*/ 2147483646 w 188"/>
                <a:gd name="T9" fmla="*/ 0 h 110"/>
                <a:gd name="T10" fmla="*/ 2147483646 w 188"/>
                <a:gd name="T11" fmla="*/ 2147483646 h 110"/>
                <a:gd name="T12" fmla="*/ 2147483646 w 188"/>
                <a:gd name="T13" fmla="*/ 2147483646 h 110"/>
                <a:gd name="T14" fmla="*/ 2147483646 w 188"/>
                <a:gd name="T15" fmla="*/ 2147483646 h 110"/>
                <a:gd name="T16" fmla="*/ 2147483646 w 188"/>
                <a:gd name="T17" fmla="*/ 2147483646 h 110"/>
                <a:gd name="T18" fmla="*/ 2147483646 w 188"/>
                <a:gd name="T19" fmla="*/ 2147483646 h 110"/>
                <a:gd name="T20" fmla="*/ 2147483646 w 188"/>
                <a:gd name="T21" fmla="*/ 2147483646 h 110"/>
                <a:gd name="T22" fmla="*/ 2147483646 w 188"/>
                <a:gd name="T23" fmla="*/ 2147483646 h 110"/>
                <a:gd name="T24" fmla="*/ 2147483646 w 188"/>
                <a:gd name="T25" fmla="*/ 2147483646 h 110"/>
                <a:gd name="T26" fmla="*/ 2147483646 w 188"/>
                <a:gd name="T27" fmla="*/ 2147483646 h 110"/>
                <a:gd name="T28" fmla="*/ 2147483646 w 188"/>
                <a:gd name="T29" fmla="*/ 2147483646 h 110"/>
                <a:gd name="T30" fmla="*/ 2147483646 w 188"/>
                <a:gd name="T31" fmla="*/ 2147483646 h 110"/>
                <a:gd name="T32" fmla="*/ 2147483646 w 188"/>
                <a:gd name="T33" fmla="*/ 2147483646 h 1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88" h="110">
                  <a:moveTo>
                    <a:pt x="18" y="110"/>
                  </a:moveTo>
                  <a:lnTo>
                    <a:pt x="0" y="56"/>
                  </a:lnTo>
                  <a:lnTo>
                    <a:pt x="28" y="18"/>
                  </a:lnTo>
                  <a:lnTo>
                    <a:pt x="36" y="24"/>
                  </a:lnTo>
                  <a:lnTo>
                    <a:pt x="48" y="0"/>
                  </a:lnTo>
                  <a:lnTo>
                    <a:pt x="48" y="4"/>
                  </a:lnTo>
                  <a:lnTo>
                    <a:pt x="48" y="8"/>
                  </a:lnTo>
                  <a:lnTo>
                    <a:pt x="50" y="12"/>
                  </a:lnTo>
                  <a:lnTo>
                    <a:pt x="60" y="14"/>
                  </a:lnTo>
                  <a:lnTo>
                    <a:pt x="76" y="18"/>
                  </a:lnTo>
                  <a:lnTo>
                    <a:pt x="100" y="22"/>
                  </a:lnTo>
                  <a:lnTo>
                    <a:pt x="98" y="36"/>
                  </a:lnTo>
                  <a:lnTo>
                    <a:pt x="114" y="48"/>
                  </a:lnTo>
                  <a:lnTo>
                    <a:pt x="168" y="50"/>
                  </a:lnTo>
                  <a:lnTo>
                    <a:pt x="188" y="92"/>
                  </a:lnTo>
                  <a:lnTo>
                    <a:pt x="156" y="98"/>
                  </a:lnTo>
                  <a:lnTo>
                    <a:pt x="18" y="11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9" name="Freeform 13"/>
            <p:cNvSpPr>
              <a:spLocks/>
            </p:cNvSpPr>
            <p:nvPr/>
          </p:nvSpPr>
          <p:spPr bwMode="auto">
            <a:xfrm rot="560193">
              <a:off x="3803650" y="7732713"/>
              <a:ext cx="866775" cy="911225"/>
            </a:xfrm>
            <a:custGeom>
              <a:avLst/>
              <a:gdLst>
                <a:gd name="T0" fmla="*/ 0 w 204"/>
                <a:gd name="T1" fmla="*/ 2147483646 h 226"/>
                <a:gd name="T2" fmla="*/ 2147483646 w 204"/>
                <a:gd name="T3" fmla="*/ 2147483646 h 226"/>
                <a:gd name="T4" fmla="*/ 2147483646 w 204"/>
                <a:gd name="T5" fmla="*/ 0 h 226"/>
                <a:gd name="T6" fmla="*/ 2147483646 w 204"/>
                <a:gd name="T7" fmla="*/ 2147483646 h 226"/>
                <a:gd name="T8" fmla="*/ 2147483646 w 204"/>
                <a:gd name="T9" fmla="*/ 2147483646 h 226"/>
                <a:gd name="T10" fmla="*/ 2147483646 w 204"/>
                <a:gd name="T11" fmla="*/ 2147483646 h 226"/>
                <a:gd name="T12" fmla="*/ 2147483646 w 204"/>
                <a:gd name="T13" fmla="*/ 2147483646 h 226"/>
                <a:gd name="T14" fmla="*/ 2147483646 w 204"/>
                <a:gd name="T15" fmla="*/ 2147483646 h 226"/>
                <a:gd name="T16" fmla="*/ 2147483646 w 204"/>
                <a:gd name="T17" fmla="*/ 2147483646 h 226"/>
                <a:gd name="T18" fmla="*/ 2147483646 w 204"/>
                <a:gd name="T19" fmla="*/ 2147483646 h 226"/>
                <a:gd name="T20" fmla="*/ 2147483646 w 204"/>
                <a:gd name="T21" fmla="*/ 2147483646 h 226"/>
                <a:gd name="T22" fmla="*/ 2147483646 w 204"/>
                <a:gd name="T23" fmla="*/ 2147483646 h 226"/>
                <a:gd name="T24" fmla="*/ 2147483646 w 204"/>
                <a:gd name="T25" fmla="*/ 2147483646 h 226"/>
                <a:gd name="T26" fmla="*/ 2147483646 w 204"/>
                <a:gd name="T27" fmla="*/ 2147483646 h 226"/>
                <a:gd name="T28" fmla="*/ 2147483646 w 204"/>
                <a:gd name="T29" fmla="*/ 2147483646 h 226"/>
                <a:gd name="T30" fmla="*/ 2147483646 w 204"/>
                <a:gd name="T31" fmla="*/ 2147483646 h 226"/>
                <a:gd name="T32" fmla="*/ 0 w 204"/>
                <a:gd name="T33" fmla="*/ 2147483646 h 2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4" h="226">
                  <a:moveTo>
                    <a:pt x="0" y="26"/>
                  </a:moveTo>
                  <a:lnTo>
                    <a:pt x="76" y="12"/>
                  </a:lnTo>
                  <a:lnTo>
                    <a:pt x="74" y="0"/>
                  </a:lnTo>
                  <a:lnTo>
                    <a:pt x="108" y="42"/>
                  </a:lnTo>
                  <a:lnTo>
                    <a:pt x="126" y="82"/>
                  </a:lnTo>
                  <a:lnTo>
                    <a:pt x="154" y="96"/>
                  </a:lnTo>
                  <a:lnTo>
                    <a:pt x="162" y="148"/>
                  </a:lnTo>
                  <a:lnTo>
                    <a:pt x="184" y="146"/>
                  </a:lnTo>
                  <a:lnTo>
                    <a:pt x="204" y="218"/>
                  </a:lnTo>
                  <a:lnTo>
                    <a:pt x="160" y="226"/>
                  </a:lnTo>
                  <a:lnTo>
                    <a:pt x="140" y="184"/>
                  </a:lnTo>
                  <a:lnTo>
                    <a:pt x="86" y="182"/>
                  </a:lnTo>
                  <a:lnTo>
                    <a:pt x="70" y="170"/>
                  </a:lnTo>
                  <a:lnTo>
                    <a:pt x="72" y="156"/>
                  </a:lnTo>
                  <a:lnTo>
                    <a:pt x="22" y="146"/>
                  </a:lnTo>
                  <a:lnTo>
                    <a:pt x="20" y="134"/>
                  </a:lnTo>
                  <a:lnTo>
                    <a:pt x="0" y="2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0" name="Freeform 14"/>
            <p:cNvSpPr>
              <a:spLocks/>
            </p:cNvSpPr>
            <p:nvPr/>
          </p:nvSpPr>
          <p:spPr bwMode="auto">
            <a:xfrm rot="560193">
              <a:off x="4522788" y="7847013"/>
              <a:ext cx="796925" cy="1144587"/>
            </a:xfrm>
            <a:custGeom>
              <a:avLst/>
              <a:gdLst>
                <a:gd name="T0" fmla="*/ 2147483646 w 188"/>
                <a:gd name="T1" fmla="*/ 2147483646 h 284"/>
                <a:gd name="T2" fmla="*/ 2147483646 w 188"/>
                <a:gd name="T3" fmla="*/ 2147483646 h 284"/>
                <a:gd name="T4" fmla="*/ 2147483646 w 188"/>
                <a:gd name="T5" fmla="*/ 2147483646 h 284"/>
                <a:gd name="T6" fmla="*/ 0 w 188"/>
                <a:gd name="T7" fmla="*/ 2147483646 h 284"/>
                <a:gd name="T8" fmla="*/ 2147483646 w 188"/>
                <a:gd name="T9" fmla="*/ 2147483646 h 284"/>
                <a:gd name="T10" fmla="*/ 2147483646 w 188"/>
                <a:gd name="T11" fmla="*/ 2147483646 h 284"/>
                <a:gd name="T12" fmla="*/ 2147483646 w 188"/>
                <a:gd name="T13" fmla="*/ 0 h 284"/>
                <a:gd name="T14" fmla="*/ 2147483646 w 188"/>
                <a:gd name="T15" fmla="*/ 2147483646 h 284"/>
                <a:gd name="T16" fmla="*/ 2147483646 w 188"/>
                <a:gd name="T17" fmla="*/ 2147483646 h 284"/>
                <a:gd name="T18" fmla="*/ 2147483646 w 188"/>
                <a:gd name="T19" fmla="*/ 2147483646 h 284"/>
                <a:gd name="T20" fmla="*/ 2147483646 w 188"/>
                <a:gd name="T21" fmla="*/ 2147483646 h 284"/>
                <a:gd name="T22" fmla="*/ 2147483646 w 188"/>
                <a:gd name="T23" fmla="*/ 2147483646 h 284"/>
                <a:gd name="T24" fmla="*/ 2147483646 w 188"/>
                <a:gd name="T25" fmla="*/ 2147483646 h 284"/>
                <a:gd name="T26" fmla="*/ 2147483646 w 188"/>
                <a:gd name="T27" fmla="*/ 2147483646 h 284"/>
                <a:gd name="T28" fmla="*/ 2147483646 w 188"/>
                <a:gd name="T29" fmla="*/ 2147483646 h 284"/>
                <a:gd name="T30" fmla="*/ 2147483646 w 188"/>
                <a:gd name="T31" fmla="*/ 2147483646 h 284"/>
                <a:gd name="T32" fmla="*/ 2147483646 w 188"/>
                <a:gd name="T33" fmla="*/ 2147483646 h 284"/>
                <a:gd name="T34" fmla="*/ 2147483646 w 188"/>
                <a:gd name="T35" fmla="*/ 2147483646 h 284"/>
                <a:gd name="T36" fmla="*/ 2147483646 w 188"/>
                <a:gd name="T37" fmla="*/ 2147483646 h 284"/>
                <a:gd name="T38" fmla="*/ 2147483646 w 188"/>
                <a:gd name="T39" fmla="*/ 2147483646 h 284"/>
                <a:gd name="T40" fmla="*/ 2147483646 w 188"/>
                <a:gd name="T41" fmla="*/ 2147483646 h 284"/>
                <a:gd name="T42" fmla="*/ 2147483646 w 188"/>
                <a:gd name="T43" fmla="*/ 2147483646 h 284"/>
                <a:gd name="T44" fmla="*/ 2147483646 w 188"/>
                <a:gd name="T45" fmla="*/ 2147483646 h 284"/>
                <a:gd name="T46" fmla="*/ 2147483646 w 188"/>
                <a:gd name="T47" fmla="*/ 2147483646 h 284"/>
                <a:gd name="T48" fmla="*/ 2147483646 w 188"/>
                <a:gd name="T49" fmla="*/ 2147483646 h 284"/>
                <a:gd name="T50" fmla="*/ 2147483646 w 188"/>
                <a:gd name="T51" fmla="*/ 2147483646 h 284"/>
                <a:gd name="T52" fmla="*/ 2147483646 w 188"/>
                <a:gd name="T53" fmla="*/ 2147483646 h 284"/>
                <a:gd name="T54" fmla="*/ 2147483646 w 188"/>
                <a:gd name="T55" fmla="*/ 2147483646 h 28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8" h="284">
                  <a:moveTo>
                    <a:pt x="108" y="210"/>
                  </a:moveTo>
                  <a:lnTo>
                    <a:pt x="108" y="126"/>
                  </a:lnTo>
                  <a:lnTo>
                    <a:pt x="16" y="142"/>
                  </a:lnTo>
                  <a:lnTo>
                    <a:pt x="0" y="54"/>
                  </a:lnTo>
                  <a:lnTo>
                    <a:pt x="86" y="38"/>
                  </a:lnTo>
                  <a:lnTo>
                    <a:pt x="104" y="34"/>
                  </a:lnTo>
                  <a:lnTo>
                    <a:pt x="112" y="0"/>
                  </a:lnTo>
                  <a:lnTo>
                    <a:pt x="176" y="20"/>
                  </a:lnTo>
                  <a:lnTo>
                    <a:pt x="180" y="40"/>
                  </a:lnTo>
                  <a:lnTo>
                    <a:pt x="188" y="46"/>
                  </a:lnTo>
                  <a:lnTo>
                    <a:pt x="184" y="92"/>
                  </a:lnTo>
                  <a:lnTo>
                    <a:pt x="174" y="98"/>
                  </a:lnTo>
                  <a:lnTo>
                    <a:pt x="172" y="112"/>
                  </a:lnTo>
                  <a:lnTo>
                    <a:pt x="160" y="108"/>
                  </a:lnTo>
                  <a:lnTo>
                    <a:pt x="160" y="120"/>
                  </a:lnTo>
                  <a:lnTo>
                    <a:pt x="152" y="126"/>
                  </a:lnTo>
                  <a:lnTo>
                    <a:pt x="158" y="178"/>
                  </a:lnTo>
                  <a:lnTo>
                    <a:pt x="176" y="204"/>
                  </a:lnTo>
                  <a:lnTo>
                    <a:pt x="174" y="222"/>
                  </a:lnTo>
                  <a:lnTo>
                    <a:pt x="178" y="250"/>
                  </a:lnTo>
                  <a:lnTo>
                    <a:pt x="180" y="278"/>
                  </a:lnTo>
                  <a:lnTo>
                    <a:pt x="166" y="284"/>
                  </a:lnTo>
                  <a:lnTo>
                    <a:pt x="156" y="278"/>
                  </a:lnTo>
                  <a:lnTo>
                    <a:pt x="134" y="282"/>
                  </a:lnTo>
                  <a:lnTo>
                    <a:pt x="122" y="250"/>
                  </a:lnTo>
                  <a:lnTo>
                    <a:pt x="114" y="230"/>
                  </a:lnTo>
                  <a:lnTo>
                    <a:pt x="104" y="222"/>
                  </a:lnTo>
                  <a:lnTo>
                    <a:pt x="108" y="21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1" name="Freeform 15"/>
            <p:cNvSpPr>
              <a:spLocks/>
            </p:cNvSpPr>
            <p:nvPr/>
          </p:nvSpPr>
          <p:spPr bwMode="auto">
            <a:xfrm rot="560193">
              <a:off x="4133850" y="7359650"/>
              <a:ext cx="908050" cy="1306513"/>
            </a:xfrm>
            <a:custGeom>
              <a:avLst/>
              <a:gdLst>
                <a:gd name="T0" fmla="*/ 2147483646 w 214"/>
                <a:gd name="T1" fmla="*/ 2147483646 h 324"/>
                <a:gd name="T2" fmla="*/ 2147483646 w 214"/>
                <a:gd name="T3" fmla="*/ 2147483646 h 324"/>
                <a:gd name="T4" fmla="*/ 2147483646 w 214"/>
                <a:gd name="T5" fmla="*/ 2147483646 h 324"/>
                <a:gd name="T6" fmla="*/ 2147483646 w 214"/>
                <a:gd name="T7" fmla="*/ 2147483646 h 324"/>
                <a:gd name="T8" fmla="*/ 2147483646 w 214"/>
                <a:gd name="T9" fmla="*/ 2147483646 h 324"/>
                <a:gd name="T10" fmla="*/ 2147483646 w 214"/>
                <a:gd name="T11" fmla="*/ 2147483646 h 324"/>
                <a:gd name="T12" fmla="*/ 2147483646 w 214"/>
                <a:gd name="T13" fmla="*/ 2147483646 h 324"/>
                <a:gd name="T14" fmla="*/ 2147483646 w 214"/>
                <a:gd name="T15" fmla="*/ 2147483646 h 324"/>
                <a:gd name="T16" fmla="*/ 0 w 214"/>
                <a:gd name="T17" fmla="*/ 2147483646 h 324"/>
                <a:gd name="T18" fmla="*/ 2147483646 w 214"/>
                <a:gd name="T19" fmla="*/ 2147483646 h 324"/>
                <a:gd name="T20" fmla="*/ 2147483646 w 214"/>
                <a:gd name="T21" fmla="*/ 2147483646 h 324"/>
                <a:gd name="T22" fmla="*/ 2147483646 w 214"/>
                <a:gd name="T23" fmla="*/ 2147483646 h 324"/>
                <a:gd name="T24" fmla="*/ 2147483646 w 214"/>
                <a:gd name="T25" fmla="*/ 2147483646 h 324"/>
                <a:gd name="T26" fmla="*/ 2147483646 w 214"/>
                <a:gd name="T27" fmla="*/ 0 h 324"/>
                <a:gd name="T28" fmla="*/ 2147483646 w 214"/>
                <a:gd name="T29" fmla="*/ 2147483646 h 324"/>
                <a:gd name="T30" fmla="*/ 2147483646 w 214"/>
                <a:gd name="T31" fmla="*/ 2147483646 h 324"/>
                <a:gd name="T32" fmla="*/ 2147483646 w 214"/>
                <a:gd name="T33" fmla="*/ 2147483646 h 324"/>
                <a:gd name="T34" fmla="*/ 2147483646 w 214"/>
                <a:gd name="T35" fmla="*/ 2147483646 h 324"/>
                <a:gd name="T36" fmla="*/ 2147483646 w 214"/>
                <a:gd name="T37" fmla="*/ 2147483646 h 324"/>
                <a:gd name="T38" fmla="*/ 2147483646 w 214"/>
                <a:gd name="T39" fmla="*/ 2147483646 h 324"/>
                <a:gd name="T40" fmla="*/ 2147483646 w 214"/>
                <a:gd name="T41" fmla="*/ 2147483646 h 324"/>
                <a:gd name="T42" fmla="*/ 2147483646 w 214"/>
                <a:gd name="T43" fmla="*/ 2147483646 h 324"/>
                <a:gd name="T44" fmla="*/ 2147483646 w 214"/>
                <a:gd name="T45" fmla="*/ 2147483646 h 324"/>
                <a:gd name="T46" fmla="*/ 2147483646 w 214"/>
                <a:gd name="T47" fmla="*/ 2147483646 h 324"/>
                <a:gd name="T48" fmla="*/ 2147483646 w 214"/>
                <a:gd name="T49" fmla="*/ 2147483646 h 324"/>
                <a:gd name="T50" fmla="*/ 2147483646 w 214"/>
                <a:gd name="T51" fmla="*/ 2147483646 h 3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4" h="324">
                  <a:moveTo>
                    <a:pt x="214" y="316"/>
                  </a:moveTo>
                  <a:lnTo>
                    <a:pt x="134" y="324"/>
                  </a:lnTo>
                  <a:lnTo>
                    <a:pt x="114" y="252"/>
                  </a:lnTo>
                  <a:lnTo>
                    <a:pt x="92" y="254"/>
                  </a:lnTo>
                  <a:lnTo>
                    <a:pt x="84" y="202"/>
                  </a:lnTo>
                  <a:lnTo>
                    <a:pt x="56" y="188"/>
                  </a:lnTo>
                  <a:lnTo>
                    <a:pt x="38" y="148"/>
                  </a:lnTo>
                  <a:lnTo>
                    <a:pt x="4" y="106"/>
                  </a:lnTo>
                  <a:lnTo>
                    <a:pt x="0" y="80"/>
                  </a:lnTo>
                  <a:lnTo>
                    <a:pt x="6" y="72"/>
                  </a:lnTo>
                  <a:lnTo>
                    <a:pt x="18" y="68"/>
                  </a:lnTo>
                  <a:lnTo>
                    <a:pt x="8" y="6"/>
                  </a:lnTo>
                  <a:lnTo>
                    <a:pt x="20" y="4"/>
                  </a:lnTo>
                  <a:lnTo>
                    <a:pt x="56" y="0"/>
                  </a:lnTo>
                  <a:lnTo>
                    <a:pt x="84" y="14"/>
                  </a:lnTo>
                  <a:lnTo>
                    <a:pt x="98" y="34"/>
                  </a:lnTo>
                  <a:lnTo>
                    <a:pt x="114" y="68"/>
                  </a:lnTo>
                  <a:lnTo>
                    <a:pt x="138" y="76"/>
                  </a:lnTo>
                  <a:lnTo>
                    <a:pt x="152" y="92"/>
                  </a:lnTo>
                  <a:lnTo>
                    <a:pt x="162" y="92"/>
                  </a:lnTo>
                  <a:lnTo>
                    <a:pt x="172" y="136"/>
                  </a:lnTo>
                  <a:lnTo>
                    <a:pt x="192" y="144"/>
                  </a:lnTo>
                  <a:lnTo>
                    <a:pt x="106" y="160"/>
                  </a:lnTo>
                  <a:lnTo>
                    <a:pt x="122" y="248"/>
                  </a:lnTo>
                  <a:lnTo>
                    <a:pt x="214" y="232"/>
                  </a:lnTo>
                  <a:lnTo>
                    <a:pt x="214" y="31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2" name="Freeform 16"/>
            <p:cNvSpPr>
              <a:spLocks/>
            </p:cNvSpPr>
            <p:nvPr/>
          </p:nvSpPr>
          <p:spPr bwMode="auto">
            <a:xfrm rot="560193">
              <a:off x="5287963" y="7777163"/>
              <a:ext cx="738187" cy="644525"/>
            </a:xfrm>
            <a:custGeom>
              <a:avLst/>
              <a:gdLst>
                <a:gd name="T0" fmla="*/ 2147483646 w 174"/>
                <a:gd name="T1" fmla="*/ 2147483646 h 160"/>
                <a:gd name="T2" fmla="*/ 2147483646 w 174"/>
                <a:gd name="T3" fmla="*/ 2147483646 h 160"/>
                <a:gd name="T4" fmla="*/ 0 w 174"/>
                <a:gd name="T5" fmla="*/ 2147483646 h 160"/>
                <a:gd name="T6" fmla="*/ 2147483646 w 174"/>
                <a:gd name="T7" fmla="*/ 2147483646 h 160"/>
                <a:gd name="T8" fmla="*/ 2147483646 w 174"/>
                <a:gd name="T9" fmla="*/ 2147483646 h 160"/>
                <a:gd name="T10" fmla="*/ 2147483646 w 174"/>
                <a:gd name="T11" fmla="*/ 2147483646 h 160"/>
                <a:gd name="T12" fmla="*/ 2147483646 w 174"/>
                <a:gd name="T13" fmla="*/ 2147483646 h 160"/>
                <a:gd name="T14" fmla="*/ 2147483646 w 174"/>
                <a:gd name="T15" fmla="*/ 0 h 160"/>
                <a:gd name="T16" fmla="*/ 2147483646 w 174"/>
                <a:gd name="T17" fmla="*/ 2147483646 h 160"/>
                <a:gd name="T18" fmla="*/ 2147483646 w 174"/>
                <a:gd name="T19" fmla="*/ 2147483646 h 160"/>
                <a:gd name="T20" fmla="*/ 2147483646 w 174"/>
                <a:gd name="T21" fmla="*/ 2147483646 h 160"/>
                <a:gd name="T22" fmla="*/ 2147483646 w 174"/>
                <a:gd name="T23" fmla="*/ 2147483646 h 160"/>
                <a:gd name="T24" fmla="*/ 2147483646 w 174"/>
                <a:gd name="T25" fmla="*/ 2147483646 h 160"/>
                <a:gd name="T26" fmla="*/ 2147483646 w 174"/>
                <a:gd name="T27" fmla="*/ 0 h 160"/>
                <a:gd name="T28" fmla="*/ 2147483646 w 174"/>
                <a:gd name="T29" fmla="*/ 2147483646 h 160"/>
                <a:gd name="T30" fmla="*/ 2147483646 w 174"/>
                <a:gd name="T31" fmla="*/ 2147483646 h 160"/>
                <a:gd name="T32" fmla="*/ 2147483646 w 174"/>
                <a:gd name="T33" fmla="*/ 2147483646 h 160"/>
                <a:gd name="T34" fmla="*/ 2147483646 w 174"/>
                <a:gd name="T35" fmla="*/ 2147483646 h 160"/>
                <a:gd name="T36" fmla="*/ 2147483646 w 174"/>
                <a:gd name="T37" fmla="*/ 2147483646 h 160"/>
                <a:gd name="T38" fmla="*/ 2147483646 w 174"/>
                <a:gd name="T39" fmla="*/ 2147483646 h 160"/>
                <a:gd name="T40" fmla="*/ 2147483646 w 174"/>
                <a:gd name="T41" fmla="*/ 2147483646 h 160"/>
                <a:gd name="T42" fmla="*/ 2147483646 w 174"/>
                <a:gd name="T43" fmla="*/ 2147483646 h 160"/>
                <a:gd name="T44" fmla="*/ 2147483646 w 174"/>
                <a:gd name="T45" fmla="*/ 2147483646 h 160"/>
                <a:gd name="T46" fmla="*/ 2147483646 w 174"/>
                <a:gd name="T47" fmla="*/ 2147483646 h 160"/>
                <a:gd name="T48" fmla="*/ 2147483646 w 174"/>
                <a:gd name="T49" fmla="*/ 2147483646 h 160"/>
                <a:gd name="T50" fmla="*/ 2147483646 w 174"/>
                <a:gd name="T51" fmla="*/ 2147483646 h 160"/>
                <a:gd name="T52" fmla="*/ 2147483646 w 174"/>
                <a:gd name="T53" fmla="*/ 2147483646 h 160"/>
                <a:gd name="T54" fmla="*/ 2147483646 w 174"/>
                <a:gd name="T55" fmla="*/ 2147483646 h 160"/>
                <a:gd name="T56" fmla="*/ 2147483646 w 174"/>
                <a:gd name="T57" fmla="*/ 2147483646 h 160"/>
                <a:gd name="T58" fmla="*/ 2147483646 w 174"/>
                <a:gd name="T59" fmla="*/ 2147483646 h 160"/>
                <a:gd name="T60" fmla="*/ 2147483646 w 174"/>
                <a:gd name="T61" fmla="*/ 2147483646 h 160"/>
                <a:gd name="T62" fmla="*/ 2147483646 w 174"/>
                <a:gd name="T63" fmla="*/ 2147483646 h 160"/>
                <a:gd name="T64" fmla="*/ 2147483646 w 174"/>
                <a:gd name="T65" fmla="*/ 2147483646 h 160"/>
                <a:gd name="T66" fmla="*/ 2147483646 w 174"/>
                <a:gd name="T67" fmla="*/ 2147483646 h 160"/>
                <a:gd name="T68" fmla="*/ 2147483646 w 174"/>
                <a:gd name="T69" fmla="*/ 2147483646 h 160"/>
                <a:gd name="T70" fmla="*/ 2147483646 w 174"/>
                <a:gd name="T71" fmla="*/ 2147483646 h 16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4" h="160">
                  <a:moveTo>
                    <a:pt x="10" y="66"/>
                  </a:moveTo>
                  <a:lnTo>
                    <a:pt x="12" y="54"/>
                  </a:lnTo>
                  <a:lnTo>
                    <a:pt x="0" y="54"/>
                  </a:lnTo>
                  <a:lnTo>
                    <a:pt x="6" y="36"/>
                  </a:lnTo>
                  <a:lnTo>
                    <a:pt x="18" y="32"/>
                  </a:lnTo>
                  <a:lnTo>
                    <a:pt x="30" y="12"/>
                  </a:lnTo>
                  <a:lnTo>
                    <a:pt x="40" y="16"/>
                  </a:lnTo>
                  <a:lnTo>
                    <a:pt x="44" y="0"/>
                  </a:lnTo>
                  <a:lnTo>
                    <a:pt x="54" y="12"/>
                  </a:lnTo>
                  <a:lnTo>
                    <a:pt x="118" y="8"/>
                  </a:lnTo>
                  <a:lnTo>
                    <a:pt x="122" y="22"/>
                  </a:lnTo>
                  <a:lnTo>
                    <a:pt x="146" y="36"/>
                  </a:lnTo>
                  <a:lnTo>
                    <a:pt x="164" y="24"/>
                  </a:lnTo>
                  <a:lnTo>
                    <a:pt x="170" y="0"/>
                  </a:lnTo>
                  <a:lnTo>
                    <a:pt x="174" y="20"/>
                  </a:lnTo>
                  <a:lnTo>
                    <a:pt x="172" y="36"/>
                  </a:lnTo>
                  <a:lnTo>
                    <a:pt x="146" y="50"/>
                  </a:lnTo>
                  <a:lnTo>
                    <a:pt x="146" y="62"/>
                  </a:lnTo>
                  <a:lnTo>
                    <a:pt x="170" y="60"/>
                  </a:lnTo>
                  <a:lnTo>
                    <a:pt x="154" y="88"/>
                  </a:lnTo>
                  <a:lnTo>
                    <a:pt x="154" y="124"/>
                  </a:lnTo>
                  <a:lnTo>
                    <a:pt x="166" y="136"/>
                  </a:lnTo>
                  <a:lnTo>
                    <a:pt x="154" y="160"/>
                  </a:lnTo>
                  <a:lnTo>
                    <a:pt x="138" y="160"/>
                  </a:lnTo>
                  <a:lnTo>
                    <a:pt x="114" y="152"/>
                  </a:lnTo>
                  <a:lnTo>
                    <a:pt x="100" y="160"/>
                  </a:lnTo>
                  <a:lnTo>
                    <a:pt x="92" y="152"/>
                  </a:lnTo>
                  <a:lnTo>
                    <a:pt x="56" y="148"/>
                  </a:lnTo>
                  <a:lnTo>
                    <a:pt x="28" y="134"/>
                  </a:lnTo>
                  <a:lnTo>
                    <a:pt x="22" y="138"/>
                  </a:lnTo>
                  <a:lnTo>
                    <a:pt x="20" y="138"/>
                  </a:lnTo>
                  <a:lnTo>
                    <a:pt x="18" y="138"/>
                  </a:lnTo>
                  <a:lnTo>
                    <a:pt x="20" y="114"/>
                  </a:lnTo>
                  <a:lnTo>
                    <a:pt x="22" y="92"/>
                  </a:lnTo>
                  <a:lnTo>
                    <a:pt x="14" y="86"/>
                  </a:lnTo>
                  <a:lnTo>
                    <a:pt x="10" y="6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3" name="Freeform 17"/>
            <p:cNvSpPr>
              <a:spLocks/>
            </p:cNvSpPr>
            <p:nvPr/>
          </p:nvSpPr>
          <p:spPr bwMode="auto">
            <a:xfrm rot="560193">
              <a:off x="5553075" y="7326313"/>
              <a:ext cx="492125" cy="612775"/>
            </a:xfrm>
            <a:custGeom>
              <a:avLst/>
              <a:gdLst>
                <a:gd name="T0" fmla="*/ 0 w 116"/>
                <a:gd name="T1" fmla="*/ 2147483646 h 152"/>
                <a:gd name="T2" fmla="*/ 2147483646 w 116"/>
                <a:gd name="T3" fmla="*/ 2147483646 h 152"/>
                <a:gd name="T4" fmla="*/ 2147483646 w 116"/>
                <a:gd name="T5" fmla="*/ 2147483646 h 152"/>
                <a:gd name="T6" fmla="*/ 2147483646 w 116"/>
                <a:gd name="T7" fmla="*/ 2147483646 h 152"/>
                <a:gd name="T8" fmla="*/ 2147483646 w 116"/>
                <a:gd name="T9" fmla="*/ 0 h 152"/>
                <a:gd name="T10" fmla="*/ 2147483646 w 116"/>
                <a:gd name="T11" fmla="*/ 2147483646 h 152"/>
                <a:gd name="T12" fmla="*/ 2147483646 w 116"/>
                <a:gd name="T13" fmla="*/ 2147483646 h 152"/>
                <a:gd name="T14" fmla="*/ 2147483646 w 116"/>
                <a:gd name="T15" fmla="*/ 2147483646 h 152"/>
                <a:gd name="T16" fmla="*/ 2147483646 w 116"/>
                <a:gd name="T17" fmla="*/ 2147483646 h 152"/>
                <a:gd name="T18" fmla="*/ 2147483646 w 116"/>
                <a:gd name="T19" fmla="*/ 2147483646 h 152"/>
                <a:gd name="T20" fmla="*/ 2147483646 w 116"/>
                <a:gd name="T21" fmla="*/ 2147483646 h 152"/>
                <a:gd name="T22" fmla="*/ 2147483646 w 116"/>
                <a:gd name="T23" fmla="*/ 2147483646 h 152"/>
                <a:gd name="T24" fmla="*/ 2147483646 w 116"/>
                <a:gd name="T25" fmla="*/ 2147483646 h 152"/>
                <a:gd name="T26" fmla="*/ 2147483646 w 116"/>
                <a:gd name="T27" fmla="*/ 2147483646 h 152"/>
                <a:gd name="T28" fmla="*/ 2147483646 w 116"/>
                <a:gd name="T29" fmla="*/ 2147483646 h 152"/>
                <a:gd name="T30" fmla="*/ 2147483646 w 116"/>
                <a:gd name="T31" fmla="*/ 2147483646 h 152"/>
                <a:gd name="T32" fmla="*/ 2147483646 w 116"/>
                <a:gd name="T33" fmla="*/ 2147483646 h 152"/>
                <a:gd name="T34" fmla="*/ 2147483646 w 116"/>
                <a:gd name="T35" fmla="*/ 2147483646 h 152"/>
                <a:gd name="T36" fmla="*/ 2147483646 w 116"/>
                <a:gd name="T37" fmla="*/ 2147483646 h 152"/>
                <a:gd name="T38" fmla="*/ 2147483646 w 116"/>
                <a:gd name="T39" fmla="*/ 2147483646 h 152"/>
                <a:gd name="T40" fmla="*/ 2147483646 w 116"/>
                <a:gd name="T41" fmla="*/ 2147483646 h 152"/>
                <a:gd name="T42" fmla="*/ 2147483646 w 116"/>
                <a:gd name="T43" fmla="*/ 2147483646 h 152"/>
                <a:gd name="T44" fmla="*/ 0 w 116"/>
                <a:gd name="T45" fmla="*/ 2147483646 h 1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16" h="152">
                  <a:moveTo>
                    <a:pt x="0" y="116"/>
                  </a:moveTo>
                  <a:lnTo>
                    <a:pt x="2" y="86"/>
                  </a:lnTo>
                  <a:lnTo>
                    <a:pt x="2" y="58"/>
                  </a:lnTo>
                  <a:lnTo>
                    <a:pt x="10" y="56"/>
                  </a:lnTo>
                  <a:lnTo>
                    <a:pt x="32" y="0"/>
                  </a:lnTo>
                  <a:lnTo>
                    <a:pt x="64" y="30"/>
                  </a:lnTo>
                  <a:lnTo>
                    <a:pt x="98" y="34"/>
                  </a:lnTo>
                  <a:lnTo>
                    <a:pt x="96" y="42"/>
                  </a:lnTo>
                  <a:lnTo>
                    <a:pt x="116" y="56"/>
                  </a:lnTo>
                  <a:lnTo>
                    <a:pt x="106" y="86"/>
                  </a:lnTo>
                  <a:lnTo>
                    <a:pt x="114" y="108"/>
                  </a:lnTo>
                  <a:lnTo>
                    <a:pt x="104" y="112"/>
                  </a:lnTo>
                  <a:lnTo>
                    <a:pt x="90" y="104"/>
                  </a:lnTo>
                  <a:lnTo>
                    <a:pt x="82" y="92"/>
                  </a:lnTo>
                  <a:lnTo>
                    <a:pt x="74" y="98"/>
                  </a:lnTo>
                  <a:lnTo>
                    <a:pt x="86" y="120"/>
                  </a:lnTo>
                  <a:lnTo>
                    <a:pt x="96" y="128"/>
                  </a:lnTo>
                  <a:lnTo>
                    <a:pt x="110" y="146"/>
                  </a:lnTo>
                  <a:lnTo>
                    <a:pt x="102" y="152"/>
                  </a:lnTo>
                  <a:lnTo>
                    <a:pt x="78" y="138"/>
                  </a:lnTo>
                  <a:lnTo>
                    <a:pt x="74" y="124"/>
                  </a:lnTo>
                  <a:lnTo>
                    <a:pt x="10" y="128"/>
                  </a:lnTo>
                  <a:lnTo>
                    <a:pt x="0" y="11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4" name="Freeform 18"/>
            <p:cNvSpPr>
              <a:spLocks/>
            </p:cNvSpPr>
            <p:nvPr/>
          </p:nvSpPr>
          <p:spPr bwMode="auto">
            <a:xfrm rot="560193">
              <a:off x="4775200" y="7416800"/>
              <a:ext cx="763588" cy="612775"/>
            </a:xfrm>
            <a:custGeom>
              <a:avLst/>
              <a:gdLst>
                <a:gd name="T0" fmla="*/ 2147483646 w 180"/>
                <a:gd name="T1" fmla="*/ 2147483646 h 152"/>
                <a:gd name="T2" fmla="*/ 2147483646 w 180"/>
                <a:gd name="T3" fmla="*/ 2147483646 h 152"/>
                <a:gd name="T4" fmla="*/ 2147483646 w 180"/>
                <a:gd name="T5" fmla="*/ 2147483646 h 152"/>
                <a:gd name="T6" fmla="*/ 2147483646 w 180"/>
                <a:gd name="T7" fmla="*/ 2147483646 h 152"/>
                <a:gd name="T8" fmla="*/ 2147483646 w 180"/>
                <a:gd name="T9" fmla="*/ 2147483646 h 152"/>
                <a:gd name="T10" fmla="*/ 2147483646 w 180"/>
                <a:gd name="T11" fmla="*/ 2147483646 h 152"/>
                <a:gd name="T12" fmla="*/ 0 w 180"/>
                <a:gd name="T13" fmla="*/ 2147483646 h 152"/>
                <a:gd name="T14" fmla="*/ 2147483646 w 180"/>
                <a:gd name="T15" fmla="*/ 2147483646 h 152"/>
                <a:gd name="T16" fmla="*/ 2147483646 w 180"/>
                <a:gd name="T17" fmla="*/ 2147483646 h 152"/>
                <a:gd name="T18" fmla="*/ 2147483646 w 180"/>
                <a:gd name="T19" fmla="*/ 2147483646 h 152"/>
                <a:gd name="T20" fmla="*/ 2147483646 w 180"/>
                <a:gd name="T21" fmla="*/ 2147483646 h 152"/>
                <a:gd name="T22" fmla="*/ 2147483646 w 180"/>
                <a:gd name="T23" fmla="*/ 2147483646 h 152"/>
                <a:gd name="T24" fmla="*/ 2147483646 w 180"/>
                <a:gd name="T25" fmla="*/ 2147483646 h 152"/>
                <a:gd name="T26" fmla="*/ 2147483646 w 180"/>
                <a:gd name="T27" fmla="*/ 0 h 152"/>
                <a:gd name="T28" fmla="*/ 2147483646 w 180"/>
                <a:gd name="T29" fmla="*/ 2147483646 h 152"/>
                <a:gd name="T30" fmla="*/ 2147483646 w 180"/>
                <a:gd name="T31" fmla="*/ 2147483646 h 152"/>
                <a:gd name="T32" fmla="*/ 2147483646 w 180"/>
                <a:gd name="T33" fmla="*/ 2147483646 h 152"/>
                <a:gd name="T34" fmla="*/ 2147483646 w 180"/>
                <a:gd name="T35" fmla="*/ 2147483646 h 152"/>
                <a:gd name="T36" fmla="*/ 2147483646 w 180"/>
                <a:gd name="T37" fmla="*/ 2147483646 h 152"/>
                <a:gd name="T38" fmla="*/ 2147483646 w 180"/>
                <a:gd name="T39" fmla="*/ 2147483646 h 152"/>
                <a:gd name="T40" fmla="*/ 2147483646 w 180"/>
                <a:gd name="T41" fmla="*/ 2147483646 h 152"/>
                <a:gd name="T42" fmla="*/ 2147483646 w 180"/>
                <a:gd name="T43" fmla="*/ 2147483646 h 152"/>
                <a:gd name="T44" fmla="*/ 2147483646 w 180"/>
                <a:gd name="T45" fmla="*/ 2147483646 h 152"/>
                <a:gd name="T46" fmla="*/ 2147483646 w 180"/>
                <a:gd name="T47" fmla="*/ 2147483646 h 1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80" h="152">
                  <a:moveTo>
                    <a:pt x="80" y="114"/>
                  </a:moveTo>
                  <a:lnTo>
                    <a:pt x="72" y="148"/>
                  </a:lnTo>
                  <a:lnTo>
                    <a:pt x="54" y="152"/>
                  </a:lnTo>
                  <a:lnTo>
                    <a:pt x="34" y="144"/>
                  </a:lnTo>
                  <a:lnTo>
                    <a:pt x="24" y="100"/>
                  </a:lnTo>
                  <a:lnTo>
                    <a:pt x="14" y="100"/>
                  </a:lnTo>
                  <a:lnTo>
                    <a:pt x="0" y="84"/>
                  </a:lnTo>
                  <a:lnTo>
                    <a:pt x="40" y="74"/>
                  </a:lnTo>
                  <a:lnTo>
                    <a:pt x="44" y="56"/>
                  </a:lnTo>
                  <a:lnTo>
                    <a:pt x="92" y="40"/>
                  </a:lnTo>
                  <a:lnTo>
                    <a:pt x="80" y="30"/>
                  </a:lnTo>
                  <a:lnTo>
                    <a:pt x="76" y="16"/>
                  </a:lnTo>
                  <a:lnTo>
                    <a:pt x="128" y="14"/>
                  </a:lnTo>
                  <a:lnTo>
                    <a:pt x="154" y="0"/>
                  </a:lnTo>
                  <a:lnTo>
                    <a:pt x="180" y="10"/>
                  </a:lnTo>
                  <a:lnTo>
                    <a:pt x="178" y="68"/>
                  </a:lnTo>
                  <a:lnTo>
                    <a:pt x="174" y="84"/>
                  </a:lnTo>
                  <a:lnTo>
                    <a:pt x="164" y="80"/>
                  </a:lnTo>
                  <a:lnTo>
                    <a:pt x="152" y="100"/>
                  </a:lnTo>
                  <a:lnTo>
                    <a:pt x="140" y="104"/>
                  </a:lnTo>
                  <a:lnTo>
                    <a:pt x="134" y="122"/>
                  </a:lnTo>
                  <a:lnTo>
                    <a:pt x="146" y="122"/>
                  </a:lnTo>
                  <a:lnTo>
                    <a:pt x="144" y="134"/>
                  </a:lnTo>
                  <a:lnTo>
                    <a:pt x="80" y="11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5" name="Freeform 19"/>
            <p:cNvSpPr>
              <a:spLocks/>
            </p:cNvSpPr>
            <p:nvPr/>
          </p:nvSpPr>
          <p:spPr bwMode="auto">
            <a:xfrm rot="560193">
              <a:off x="5694363" y="6902450"/>
              <a:ext cx="636587" cy="588963"/>
            </a:xfrm>
            <a:custGeom>
              <a:avLst/>
              <a:gdLst>
                <a:gd name="T0" fmla="*/ 2147483646 w 150"/>
                <a:gd name="T1" fmla="*/ 0 h 146"/>
                <a:gd name="T2" fmla="*/ 2147483646 w 150"/>
                <a:gd name="T3" fmla="*/ 0 h 146"/>
                <a:gd name="T4" fmla="*/ 2147483646 w 150"/>
                <a:gd name="T5" fmla="*/ 2147483646 h 146"/>
                <a:gd name="T6" fmla="*/ 2147483646 w 150"/>
                <a:gd name="T7" fmla="*/ 2147483646 h 146"/>
                <a:gd name="T8" fmla="*/ 2147483646 w 150"/>
                <a:gd name="T9" fmla="*/ 2147483646 h 146"/>
                <a:gd name="T10" fmla="*/ 2147483646 w 150"/>
                <a:gd name="T11" fmla="*/ 2147483646 h 146"/>
                <a:gd name="T12" fmla="*/ 2147483646 w 150"/>
                <a:gd name="T13" fmla="*/ 2147483646 h 146"/>
                <a:gd name="T14" fmla="*/ 2147483646 w 150"/>
                <a:gd name="T15" fmla="*/ 2147483646 h 146"/>
                <a:gd name="T16" fmla="*/ 2147483646 w 150"/>
                <a:gd name="T17" fmla="*/ 2147483646 h 146"/>
                <a:gd name="T18" fmla="*/ 2147483646 w 150"/>
                <a:gd name="T19" fmla="*/ 2147483646 h 146"/>
                <a:gd name="T20" fmla="*/ 2147483646 w 150"/>
                <a:gd name="T21" fmla="*/ 2147483646 h 146"/>
                <a:gd name="T22" fmla="*/ 2147483646 w 150"/>
                <a:gd name="T23" fmla="*/ 2147483646 h 146"/>
                <a:gd name="T24" fmla="*/ 2147483646 w 150"/>
                <a:gd name="T25" fmla="*/ 2147483646 h 146"/>
                <a:gd name="T26" fmla="*/ 2147483646 w 150"/>
                <a:gd name="T27" fmla="*/ 2147483646 h 146"/>
                <a:gd name="T28" fmla="*/ 2147483646 w 150"/>
                <a:gd name="T29" fmla="*/ 2147483646 h 146"/>
                <a:gd name="T30" fmla="*/ 2147483646 w 150"/>
                <a:gd name="T31" fmla="*/ 2147483646 h 146"/>
                <a:gd name="T32" fmla="*/ 2147483646 w 150"/>
                <a:gd name="T33" fmla="*/ 2147483646 h 146"/>
                <a:gd name="T34" fmla="*/ 2147483646 w 150"/>
                <a:gd name="T35" fmla="*/ 2147483646 h 146"/>
                <a:gd name="T36" fmla="*/ 2147483646 w 150"/>
                <a:gd name="T37" fmla="*/ 2147483646 h 146"/>
                <a:gd name="T38" fmla="*/ 2147483646 w 150"/>
                <a:gd name="T39" fmla="*/ 2147483646 h 146"/>
                <a:gd name="T40" fmla="*/ 2147483646 w 150"/>
                <a:gd name="T41" fmla="*/ 2147483646 h 146"/>
                <a:gd name="T42" fmla="*/ 0 w 150"/>
                <a:gd name="T43" fmla="*/ 2147483646 h 146"/>
                <a:gd name="T44" fmla="*/ 2147483646 w 150"/>
                <a:gd name="T45" fmla="*/ 2147483646 h 146"/>
                <a:gd name="T46" fmla="*/ 2147483646 w 150"/>
                <a:gd name="T47" fmla="*/ 2147483646 h 146"/>
                <a:gd name="T48" fmla="*/ 2147483646 w 150"/>
                <a:gd name="T49" fmla="*/ 2147483646 h 146"/>
                <a:gd name="T50" fmla="*/ 2147483646 w 150"/>
                <a:gd name="T51" fmla="*/ 2147483646 h 146"/>
                <a:gd name="T52" fmla="*/ 2147483646 w 150"/>
                <a:gd name="T53" fmla="*/ 0 h 14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0" h="146">
                  <a:moveTo>
                    <a:pt x="16" y="0"/>
                  </a:moveTo>
                  <a:lnTo>
                    <a:pt x="22" y="0"/>
                  </a:lnTo>
                  <a:lnTo>
                    <a:pt x="60" y="26"/>
                  </a:lnTo>
                  <a:lnTo>
                    <a:pt x="126" y="12"/>
                  </a:lnTo>
                  <a:lnTo>
                    <a:pt x="142" y="36"/>
                  </a:lnTo>
                  <a:lnTo>
                    <a:pt x="122" y="44"/>
                  </a:lnTo>
                  <a:lnTo>
                    <a:pt x="118" y="68"/>
                  </a:lnTo>
                  <a:lnTo>
                    <a:pt x="130" y="56"/>
                  </a:lnTo>
                  <a:lnTo>
                    <a:pt x="146" y="56"/>
                  </a:lnTo>
                  <a:lnTo>
                    <a:pt x="150" y="74"/>
                  </a:lnTo>
                  <a:lnTo>
                    <a:pt x="144" y="76"/>
                  </a:lnTo>
                  <a:lnTo>
                    <a:pt x="142" y="78"/>
                  </a:lnTo>
                  <a:lnTo>
                    <a:pt x="140" y="80"/>
                  </a:lnTo>
                  <a:lnTo>
                    <a:pt x="140" y="108"/>
                  </a:lnTo>
                  <a:lnTo>
                    <a:pt x="122" y="104"/>
                  </a:lnTo>
                  <a:lnTo>
                    <a:pt x="114" y="114"/>
                  </a:lnTo>
                  <a:lnTo>
                    <a:pt x="116" y="138"/>
                  </a:lnTo>
                  <a:lnTo>
                    <a:pt x="82" y="146"/>
                  </a:lnTo>
                  <a:lnTo>
                    <a:pt x="48" y="142"/>
                  </a:lnTo>
                  <a:lnTo>
                    <a:pt x="16" y="112"/>
                  </a:lnTo>
                  <a:lnTo>
                    <a:pt x="14" y="100"/>
                  </a:lnTo>
                  <a:lnTo>
                    <a:pt x="0" y="80"/>
                  </a:lnTo>
                  <a:lnTo>
                    <a:pt x="6" y="76"/>
                  </a:lnTo>
                  <a:lnTo>
                    <a:pt x="10" y="70"/>
                  </a:lnTo>
                  <a:lnTo>
                    <a:pt x="14" y="66"/>
                  </a:lnTo>
                  <a:lnTo>
                    <a:pt x="16" y="30"/>
                  </a:lnTo>
                  <a:lnTo>
                    <a:pt x="16" y="0"/>
                  </a:lnTo>
                  <a:close/>
                </a:path>
              </a:pathLst>
            </a:custGeom>
            <a:noFill/>
            <a:ln w="63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6" name="Freeform 20"/>
            <p:cNvSpPr>
              <a:spLocks/>
            </p:cNvSpPr>
            <p:nvPr/>
          </p:nvSpPr>
          <p:spPr bwMode="auto">
            <a:xfrm rot="560193">
              <a:off x="5375275" y="6364288"/>
              <a:ext cx="1085850" cy="669925"/>
            </a:xfrm>
            <a:custGeom>
              <a:avLst/>
              <a:gdLst>
                <a:gd name="T0" fmla="*/ 2147483646 w 256"/>
                <a:gd name="T1" fmla="*/ 0 h 166"/>
                <a:gd name="T2" fmla="*/ 2147483646 w 256"/>
                <a:gd name="T3" fmla="*/ 2147483646 h 166"/>
                <a:gd name="T4" fmla="*/ 2147483646 w 256"/>
                <a:gd name="T5" fmla="*/ 2147483646 h 166"/>
                <a:gd name="T6" fmla="*/ 2147483646 w 256"/>
                <a:gd name="T7" fmla="*/ 2147483646 h 166"/>
                <a:gd name="T8" fmla="*/ 2147483646 w 256"/>
                <a:gd name="T9" fmla="*/ 2147483646 h 166"/>
                <a:gd name="T10" fmla="*/ 2147483646 w 256"/>
                <a:gd name="T11" fmla="*/ 2147483646 h 166"/>
                <a:gd name="T12" fmla="*/ 2147483646 w 256"/>
                <a:gd name="T13" fmla="*/ 2147483646 h 166"/>
                <a:gd name="T14" fmla="*/ 2147483646 w 256"/>
                <a:gd name="T15" fmla="*/ 2147483646 h 166"/>
                <a:gd name="T16" fmla="*/ 2147483646 w 256"/>
                <a:gd name="T17" fmla="*/ 2147483646 h 166"/>
                <a:gd name="T18" fmla="*/ 2147483646 w 256"/>
                <a:gd name="T19" fmla="*/ 2147483646 h 166"/>
                <a:gd name="T20" fmla="*/ 2147483646 w 256"/>
                <a:gd name="T21" fmla="*/ 2147483646 h 166"/>
                <a:gd name="T22" fmla="*/ 2147483646 w 256"/>
                <a:gd name="T23" fmla="*/ 2147483646 h 166"/>
                <a:gd name="T24" fmla="*/ 2147483646 w 256"/>
                <a:gd name="T25" fmla="*/ 2147483646 h 166"/>
                <a:gd name="T26" fmla="*/ 2147483646 w 256"/>
                <a:gd name="T27" fmla="*/ 2147483646 h 166"/>
                <a:gd name="T28" fmla="*/ 2147483646 w 256"/>
                <a:gd name="T29" fmla="*/ 2147483646 h 166"/>
                <a:gd name="T30" fmla="*/ 2147483646 w 256"/>
                <a:gd name="T31" fmla="*/ 2147483646 h 166"/>
                <a:gd name="T32" fmla="*/ 2147483646 w 256"/>
                <a:gd name="T33" fmla="*/ 2147483646 h 166"/>
                <a:gd name="T34" fmla="*/ 2147483646 w 256"/>
                <a:gd name="T35" fmla="*/ 2147483646 h 166"/>
                <a:gd name="T36" fmla="*/ 2147483646 w 256"/>
                <a:gd name="T37" fmla="*/ 2147483646 h 166"/>
                <a:gd name="T38" fmla="*/ 2147483646 w 256"/>
                <a:gd name="T39" fmla="*/ 2147483646 h 166"/>
                <a:gd name="T40" fmla="*/ 2147483646 w 256"/>
                <a:gd name="T41" fmla="*/ 2147483646 h 166"/>
                <a:gd name="T42" fmla="*/ 0 w 256"/>
                <a:gd name="T43" fmla="*/ 2147483646 h 166"/>
                <a:gd name="T44" fmla="*/ 2147483646 w 256"/>
                <a:gd name="T45" fmla="*/ 2147483646 h 166"/>
                <a:gd name="T46" fmla="*/ 2147483646 w 256"/>
                <a:gd name="T47" fmla="*/ 0 h 1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56" h="166">
                  <a:moveTo>
                    <a:pt x="30" y="0"/>
                  </a:moveTo>
                  <a:lnTo>
                    <a:pt x="76" y="24"/>
                  </a:lnTo>
                  <a:lnTo>
                    <a:pt x="84" y="42"/>
                  </a:lnTo>
                  <a:lnTo>
                    <a:pt x="120" y="36"/>
                  </a:lnTo>
                  <a:lnTo>
                    <a:pt x="140" y="58"/>
                  </a:lnTo>
                  <a:lnTo>
                    <a:pt x="162" y="78"/>
                  </a:lnTo>
                  <a:lnTo>
                    <a:pt x="192" y="82"/>
                  </a:lnTo>
                  <a:lnTo>
                    <a:pt x="200" y="98"/>
                  </a:lnTo>
                  <a:lnTo>
                    <a:pt x="232" y="112"/>
                  </a:lnTo>
                  <a:lnTo>
                    <a:pt x="236" y="124"/>
                  </a:lnTo>
                  <a:lnTo>
                    <a:pt x="250" y="124"/>
                  </a:lnTo>
                  <a:lnTo>
                    <a:pt x="256" y="146"/>
                  </a:lnTo>
                  <a:lnTo>
                    <a:pt x="250" y="166"/>
                  </a:lnTo>
                  <a:lnTo>
                    <a:pt x="236" y="164"/>
                  </a:lnTo>
                  <a:lnTo>
                    <a:pt x="220" y="140"/>
                  </a:lnTo>
                  <a:lnTo>
                    <a:pt x="154" y="154"/>
                  </a:lnTo>
                  <a:lnTo>
                    <a:pt x="116" y="128"/>
                  </a:lnTo>
                  <a:lnTo>
                    <a:pt x="94" y="130"/>
                  </a:lnTo>
                  <a:lnTo>
                    <a:pt x="80" y="114"/>
                  </a:lnTo>
                  <a:lnTo>
                    <a:pt x="40" y="90"/>
                  </a:lnTo>
                  <a:lnTo>
                    <a:pt x="30" y="46"/>
                  </a:lnTo>
                  <a:lnTo>
                    <a:pt x="0" y="38"/>
                  </a:lnTo>
                  <a:lnTo>
                    <a:pt x="10" y="24"/>
                  </a:lnTo>
                  <a:lnTo>
                    <a:pt x="30"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7" name="Freeform 21"/>
            <p:cNvSpPr>
              <a:spLocks/>
            </p:cNvSpPr>
            <p:nvPr/>
          </p:nvSpPr>
          <p:spPr bwMode="auto">
            <a:xfrm rot="560193">
              <a:off x="5451475" y="6064250"/>
              <a:ext cx="950913" cy="735013"/>
            </a:xfrm>
            <a:custGeom>
              <a:avLst/>
              <a:gdLst>
                <a:gd name="T0" fmla="*/ 0 w 224"/>
                <a:gd name="T1" fmla="*/ 2147483646 h 182"/>
                <a:gd name="T2" fmla="*/ 2147483646 w 224"/>
                <a:gd name="T3" fmla="*/ 0 h 182"/>
                <a:gd name="T4" fmla="*/ 2147483646 w 224"/>
                <a:gd name="T5" fmla="*/ 2147483646 h 182"/>
                <a:gd name="T6" fmla="*/ 2147483646 w 224"/>
                <a:gd name="T7" fmla="*/ 2147483646 h 182"/>
                <a:gd name="T8" fmla="*/ 2147483646 w 224"/>
                <a:gd name="T9" fmla="*/ 2147483646 h 182"/>
                <a:gd name="T10" fmla="*/ 2147483646 w 224"/>
                <a:gd name="T11" fmla="*/ 2147483646 h 182"/>
                <a:gd name="T12" fmla="*/ 2147483646 w 224"/>
                <a:gd name="T13" fmla="*/ 2147483646 h 182"/>
                <a:gd name="T14" fmla="*/ 2147483646 w 224"/>
                <a:gd name="T15" fmla="*/ 2147483646 h 182"/>
                <a:gd name="T16" fmla="*/ 2147483646 w 224"/>
                <a:gd name="T17" fmla="*/ 2147483646 h 182"/>
                <a:gd name="T18" fmla="*/ 2147483646 w 224"/>
                <a:gd name="T19" fmla="*/ 2147483646 h 182"/>
                <a:gd name="T20" fmla="*/ 2147483646 w 224"/>
                <a:gd name="T21" fmla="*/ 2147483646 h 182"/>
                <a:gd name="T22" fmla="*/ 2147483646 w 224"/>
                <a:gd name="T23" fmla="*/ 2147483646 h 182"/>
                <a:gd name="T24" fmla="*/ 2147483646 w 224"/>
                <a:gd name="T25" fmla="*/ 2147483646 h 182"/>
                <a:gd name="T26" fmla="*/ 2147483646 w 224"/>
                <a:gd name="T27" fmla="*/ 2147483646 h 182"/>
                <a:gd name="T28" fmla="*/ 2147483646 w 224"/>
                <a:gd name="T29" fmla="*/ 2147483646 h 182"/>
                <a:gd name="T30" fmla="*/ 2147483646 w 224"/>
                <a:gd name="T31" fmla="*/ 2147483646 h 182"/>
                <a:gd name="T32" fmla="*/ 2147483646 w 224"/>
                <a:gd name="T33" fmla="*/ 2147483646 h 182"/>
                <a:gd name="T34" fmla="*/ 2147483646 w 224"/>
                <a:gd name="T35" fmla="*/ 2147483646 h 182"/>
                <a:gd name="T36" fmla="*/ 2147483646 w 224"/>
                <a:gd name="T37" fmla="*/ 2147483646 h 182"/>
                <a:gd name="T38" fmla="*/ 0 w 224"/>
                <a:gd name="T39" fmla="*/ 2147483646 h 18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24" h="182">
                  <a:moveTo>
                    <a:pt x="0" y="50"/>
                  </a:moveTo>
                  <a:lnTo>
                    <a:pt x="104" y="0"/>
                  </a:lnTo>
                  <a:lnTo>
                    <a:pt x="130" y="54"/>
                  </a:lnTo>
                  <a:lnTo>
                    <a:pt x="152" y="74"/>
                  </a:lnTo>
                  <a:lnTo>
                    <a:pt x="156" y="94"/>
                  </a:lnTo>
                  <a:lnTo>
                    <a:pt x="172" y="94"/>
                  </a:lnTo>
                  <a:lnTo>
                    <a:pt x="184" y="118"/>
                  </a:lnTo>
                  <a:lnTo>
                    <a:pt x="198" y="126"/>
                  </a:lnTo>
                  <a:lnTo>
                    <a:pt x="204" y="112"/>
                  </a:lnTo>
                  <a:lnTo>
                    <a:pt x="224" y="136"/>
                  </a:lnTo>
                  <a:lnTo>
                    <a:pt x="218" y="152"/>
                  </a:lnTo>
                  <a:lnTo>
                    <a:pt x="216" y="182"/>
                  </a:lnTo>
                  <a:lnTo>
                    <a:pt x="192" y="172"/>
                  </a:lnTo>
                  <a:lnTo>
                    <a:pt x="184" y="156"/>
                  </a:lnTo>
                  <a:lnTo>
                    <a:pt x="154" y="152"/>
                  </a:lnTo>
                  <a:lnTo>
                    <a:pt x="112" y="110"/>
                  </a:lnTo>
                  <a:lnTo>
                    <a:pt x="76" y="116"/>
                  </a:lnTo>
                  <a:lnTo>
                    <a:pt x="68" y="98"/>
                  </a:lnTo>
                  <a:lnTo>
                    <a:pt x="22" y="74"/>
                  </a:lnTo>
                  <a:lnTo>
                    <a:pt x="0" y="5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8" name="Freeform 22"/>
            <p:cNvSpPr>
              <a:spLocks/>
            </p:cNvSpPr>
            <p:nvPr/>
          </p:nvSpPr>
          <p:spPr bwMode="auto">
            <a:xfrm rot="560193">
              <a:off x="6003925" y="6083300"/>
              <a:ext cx="771525" cy="766763"/>
            </a:xfrm>
            <a:custGeom>
              <a:avLst/>
              <a:gdLst>
                <a:gd name="T0" fmla="*/ 0 w 182"/>
                <a:gd name="T1" fmla="*/ 2147483646 h 190"/>
                <a:gd name="T2" fmla="*/ 2147483646 w 182"/>
                <a:gd name="T3" fmla="*/ 2147483646 h 190"/>
                <a:gd name="T4" fmla="*/ 2147483646 w 182"/>
                <a:gd name="T5" fmla="*/ 2147483646 h 190"/>
                <a:gd name="T6" fmla="*/ 2147483646 w 182"/>
                <a:gd name="T7" fmla="*/ 0 h 190"/>
                <a:gd name="T8" fmla="*/ 2147483646 w 182"/>
                <a:gd name="T9" fmla="*/ 2147483646 h 190"/>
                <a:gd name="T10" fmla="*/ 2147483646 w 182"/>
                <a:gd name="T11" fmla="*/ 2147483646 h 190"/>
                <a:gd name="T12" fmla="*/ 2147483646 w 182"/>
                <a:gd name="T13" fmla="*/ 2147483646 h 190"/>
                <a:gd name="T14" fmla="*/ 2147483646 w 182"/>
                <a:gd name="T15" fmla="*/ 2147483646 h 190"/>
                <a:gd name="T16" fmla="*/ 2147483646 w 182"/>
                <a:gd name="T17" fmla="*/ 2147483646 h 190"/>
                <a:gd name="T18" fmla="*/ 2147483646 w 182"/>
                <a:gd name="T19" fmla="*/ 2147483646 h 190"/>
                <a:gd name="T20" fmla="*/ 2147483646 w 182"/>
                <a:gd name="T21" fmla="*/ 2147483646 h 190"/>
                <a:gd name="T22" fmla="*/ 2147483646 w 182"/>
                <a:gd name="T23" fmla="*/ 2147483646 h 190"/>
                <a:gd name="T24" fmla="*/ 2147483646 w 182"/>
                <a:gd name="T25" fmla="*/ 2147483646 h 190"/>
                <a:gd name="T26" fmla="*/ 2147483646 w 182"/>
                <a:gd name="T27" fmla="*/ 2147483646 h 190"/>
                <a:gd name="T28" fmla="*/ 2147483646 w 182"/>
                <a:gd name="T29" fmla="*/ 2147483646 h 190"/>
                <a:gd name="T30" fmla="*/ 2147483646 w 182"/>
                <a:gd name="T31" fmla="*/ 2147483646 h 190"/>
                <a:gd name="T32" fmla="*/ 2147483646 w 182"/>
                <a:gd name="T33" fmla="*/ 2147483646 h 190"/>
                <a:gd name="T34" fmla="*/ 2147483646 w 182"/>
                <a:gd name="T35" fmla="*/ 2147483646 h 190"/>
                <a:gd name="T36" fmla="*/ 2147483646 w 182"/>
                <a:gd name="T37" fmla="*/ 2147483646 h 190"/>
                <a:gd name="T38" fmla="*/ 2147483646 w 182"/>
                <a:gd name="T39" fmla="*/ 2147483646 h 190"/>
                <a:gd name="T40" fmla="*/ 2147483646 w 182"/>
                <a:gd name="T41" fmla="*/ 2147483646 h 190"/>
                <a:gd name="T42" fmla="*/ 2147483646 w 182"/>
                <a:gd name="T43" fmla="*/ 2147483646 h 190"/>
                <a:gd name="T44" fmla="*/ 2147483646 w 182"/>
                <a:gd name="T45" fmla="*/ 2147483646 h 190"/>
                <a:gd name="T46" fmla="*/ 2147483646 w 182"/>
                <a:gd name="T47" fmla="*/ 2147483646 h 190"/>
                <a:gd name="T48" fmla="*/ 2147483646 w 182"/>
                <a:gd name="T49" fmla="*/ 2147483646 h 190"/>
                <a:gd name="T50" fmla="*/ 2147483646 w 182"/>
                <a:gd name="T51" fmla="*/ 2147483646 h 190"/>
                <a:gd name="T52" fmla="*/ 2147483646 w 182"/>
                <a:gd name="T53" fmla="*/ 2147483646 h 190"/>
                <a:gd name="T54" fmla="*/ 2147483646 w 182"/>
                <a:gd name="T55" fmla="*/ 2147483646 h 190"/>
                <a:gd name="T56" fmla="*/ 2147483646 w 182"/>
                <a:gd name="T57" fmla="*/ 2147483646 h 190"/>
                <a:gd name="T58" fmla="*/ 2147483646 w 182"/>
                <a:gd name="T59" fmla="*/ 2147483646 h 190"/>
                <a:gd name="T60" fmla="*/ 2147483646 w 182"/>
                <a:gd name="T61" fmla="*/ 2147483646 h 190"/>
                <a:gd name="T62" fmla="*/ 2147483646 w 182"/>
                <a:gd name="T63" fmla="*/ 2147483646 h 190"/>
                <a:gd name="T64" fmla="*/ 2147483646 w 182"/>
                <a:gd name="T65" fmla="*/ 2147483646 h 190"/>
                <a:gd name="T66" fmla="*/ 0 w 182"/>
                <a:gd name="T67" fmla="*/ 2147483646 h 19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82" h="190">
                  <a:moveTo>
                    <a:pt x="0" y="68"/>
                  </a:moveTo>
                  <a:lnTo>
                    <a:pt x="12" y="56"/>
                  </a:lnTo>
                  <a:lnTo>
                    <a:pt x="34" y="32"/>
                  </a:lnTo>
                  <a:lnTo>
                    <a:pt x="62" y="0"/>
                  </a:lnTo>
                  <a:lnTo>
                    <a:pt x="64" y="24"/>
                  </a:lnTo>
                  <a:lnTo>
                    <a:pt x="80" y="42"/>
                  </a:lnTo>
                  <a:lnTo>
                    <a:pt x="110" y="50"/>
                  </a:lnTo>
                  <a:lnTo>
                    <a:pt x="124" y="48"/>
                  </a:lnTo>
                  <a:lnTo>
                    <a:pt x="166" y="62"/>
                  </a:lnTo>
                  <a:lnTo>
                    <a:pt x="178" y="62"/>
                  </a:lnTo>
                  <a:lnTo>
                    <a:pt x="182" y="72"/>
                  </a:lnTo>
                  <a:lnTo>
                    <a:pt x="172" y="88"/>
                  </a:lnTo>
                  <a:lnTo>
                    <a:pt x="158" y="90"/>
                  </a:lnTo>
                  <a:lnTo>
                    <a:pt x="146" y="100"/>
                  </a:lnTo>
                  <a:lnTo>
                    <a:pt x="150" y="106"/>
                  </a:lnTo>
                  <a:lnTo>
                    <a:pt x="152" y="110"/>
                  </a:lnTo>
                  <a:lnTo>
                    <a:pt x="154" y="114"/>
                  </a:lnTo>
                  <a:lnTo>
                    <a:pt x="146" y="126"/>
                  </a:lnTo>
                  <a:lnTo>
                    <a:pt x="140" y="134"/>
                  </a:lnTo>
                  <a:lnTo>
                    <a:pt x="108" y="130"/>
                  </a:lnTo>
                  <a:lnTo>
                    <a:pt x="106" y="138"/>
                  </a:lnTo>
                  <a:lnTo>
                    <a:pt x="122" y="148"/>
                  </a:lnTo>
                  <a:lnTo>
                    <a:pt x="136" y="150"/>
                  </a:lnTo>
                  <a:lnTo>
                    <a:pt x="110" y="190"/>
                  </a:lnTo>
                  <a:lnTo>
                    <a:pt x="86" y="188"/>
                  </a:lnTo>
                  <a:lnTo>
                    <a:pt x="88" y="166"/>
                  </a:lnTo>
                  <a:lnTo>
                    <a:pt x="94" y="150"/>
                  </a:lnTo>
                  <a:lnTo>
                    <a:pt x="74" y="126"/>
                  </a:lnTo>
                  <a:lnTo>
                    <a:pt x="68" y="140"/>
                  </a:lnTo>
                  <a:lnTo>
                    <a:pt x="54" y="132"/>
                  </a:lnTo>
                  <a:lnTo>
                    <a:pt x="42" y="108"/>
                  </a:lnTo>
                  <a:lnTo>
                    <a:pt x="26" y="108"/>
                  </a:lnTo>
                  <a:lnTo>
                    <a:pt x="22" y="88"/>
                  </a:lnTo>
                  <a:lnTo>
                    <a:pt x="0" y="6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9" name="Freeform 23"/>
            <p:cNvSpPr>
              <a:spLocks/>
            </p:cNvSpPr>
            <p:nvPr/>
          </p:nvSpPr>
          <p:spPr bwMode="auto">
            <a:xfrm rot="560193">
              <a:off x="5724525" y="5527675"/>
              <a:ext cx="636588" cy="766763"/>
            </a:xfrm>
            <a:custGeom>
              <a:avLst/>
              <a:gdLst>
                <a:gd name="T0" fmla="*/ 2147483646 w 150"/>
                <a:gd name="T1" fmla="*/ 0 h 190"/>
                <a:gd name="T2" fmla="*/ 2147483646 w 150"/>
                <a:gd name="T3" fmla="*/ 2147483646 h 190"/>
                <a:gd name="T4" fmla="*/ 2147483646 w 150"/>
                <a:gd name="T5" fmla="*/ 2147483646 h 190"/>
                <a:gd name="T6" fmla="*/ 2147483646 w 150"/>
                <a:gd name="T7" fmla="*/ 2147483646 h 190"/>
                <a:gd name="T8" fmla="*/ 2147483646 w 150"/>
                <a:gd name="T9" fmla="*/ 2147483646 h 190"/>
                <a:gd name="T10" fmla="*/ 2147483646 w 150"/>
                <a:gd name="T11" fmla="*/ 2147483646 h 190"/>
                <a:gd name="T12" fmla="*/ 2147483646 w 150"/>
                <a:gd name="T13" fmla="*/ 2147483646 h 190"/>
                <a:gd name="T14" fmla="*/ 2147483646 w 150"/>
                <a:gd name="T15" fmla="*/ 2147483646 h 190"/>
                <a:gd name="T16" fmla="*/ 2147483646 w 150"/>
                <a:gd name="T17" fmla="*/ 2147483646 h 190"/>
                <a:gd name="T18" fmla="*/ 2147483646 w 150"/>
                <a:gd name="T19" fmla="*/ 2147483646 h 190"/>
                <a:gd name="T20" fmla="*/ 0 w 150"/>
                <a:gd name="T21" fmla="*/ 2147483646 h 190"/>
                <a:gd name="T22" fmla="*/ 2147483646 w 150"/>
                <a:gd name="T23" fmla="*/ 0 h 1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0" h="190">
                  <a:moveTo>
                    <a:pt x="48" y="0"/>
                  </a:moveTo>
                  <a:lnTo>
                    <a:pt x="88" y="14"/>
                  </a:lnTo>
                  <a:lnTo>
                    <a:pt x="116" y="32"/>
                  </a:lnTo>
                  <a:lnTo>
                    <a:pt x="150" y="78"/>
                  </a:lnTo>
                  <a:lnTo>
                    <a:pt x="148" y="122"/>
                  </a:lnTo>
                  <a:lnTo>
                    <a:pt x="86" y="190"/>
                  </a:lnTo>
                  <a:lnTo>
                    <a:pt x="60" y="136"/>
                  </a:lnTo>
                  <a:lnTo>
                    <a:pt x="36" y="102"/>
                  </a:lnTo>
                  <a:lnTo>
                    <a:pt x="10" y="78"/>
                  </a:lnTo>
                  <a:lnTo>
                    <a:pt x="12" y="54"/>
                  </a:lnTo>
                  <a:lnTo>
                    <a:pt x="0" y="46"/>
                  </a:lnTo>
                  <a:lnTo>
                    <a:pt x="48"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0" name="Freeform 24"/>
            <p:cNvSpPr>
              <a:spLocks/>
            </p:cNvSpPr>
            <p:nvPr/>
          </p:nvSpPr>
          <p:spPr bwMode="auto">
            <a:xfrm rot="560193">
              <a:off x="5330825" y="4806950"/>
              <a:ext cx="703263" cy="839788"/>
            </a:xfrm>
            <a:custGeom>
              <a:avLst/>
              <a:gdLst>
                <a:gd name="T0" fmla="*/ 2147483646 w 166"/>
                <a:gd name="T1" fmla="*/ 0 h 208"/>
                <a:gd name="T2" fmla="*/ 2147483646 w 166"/>
                <a:gd name="T3" fmla="*/ 2147483646 h 208"/>
                <a:gd name="T4" fmla="*/ 2147483646 w 166"/>
                <a:gd name="T5" fmla="*/ 2147483646 h 208"/>
                <a:gd name="T6" fmla="*/ 2147483646 w 166"/>
                <a:gd name="T7" fmla="*/ 2147483646 h 208"/>
                <a:gd name="T8" fmla="*/ 2147483646 w 166"/>
                <a:gd name="T9" fmla="*/ 2147483646 h 208"/>
                <a:gd name="T10" fmla="*/ 2147483646 w 166"/>
                <a:gd name="T11" fmla="*/ 2147483646 h 208"/>
                <a:gd name="T12" fmla="*/ 2147483646 w 166"/>
                <a:gd name="T13" fmla="*/ 2147483646 h 208"/>
                <a:gd name="T14" fmla="*/ 2147483646 w 166"/>
                <a:gd name="T15" fmla="*/ 2147483646 h 208"/>
                <a:gd name="T16" fmla="*/ 2147483646 w 166"/>
                <a:gd name="T17" fmla="*/ 2147483646 h 208"/>
                <a:gd name="T18" fmla="*/ 2147483646 w 166"/>
                <a:gd name="T19" fmla="*/ 2147483646 h 208"/>
                <a:gd name="T20" fmla="*/ 0 w 166"/>
                <a:gd name="T21" fmla="*/ 2147483646 h 208"/>
                <a:gd name="T22" fmla="*/ 2147483646 w 166"/>
                <a:gd name="T23" fmla="*/ 2147483646 h 208"/>
                <a:gd name="T24" fmla="*/ 2147483646 w 166"/>
                <a:gd name="T25" fmla="*/ 0 h 2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6" h="208">
                  <a:moveTo>
                    <a:pt x="82" y="0"/>
                  </a:moveTo>
                  <a:lnTo>
                    <a:pt x="102" y="18"/>
                  </a:lnTo>
                  <a:lnTo>
                    <a:pt x="106" y="40"/>
                  </a:lnTo>
                  <a:lnTo>
                    <a:pt x="128" y="68"/>
                  </a:lnTo>
                  <a:lnTo>
                    <a:pt x="140" y="70"/>
                  </a:lnTo>
                  <a:lnTo>
                    <a:pt x="152" y="118"/>
                  </a:lnTo>
                  <a:lnTo>
                    <a:pt x="166" y="162"/>
                  </a:lnTo>
                  <a:lnTo>
                    <a:pt x="118" y="208"/>
                  </a:lnTo>
                  <a:lnTo>
                    <a:pt x="70" y="200"/>
                  </a:lnTo>
                  <a:lnTo>
                    <a:pt x="14" y="172"/>
                  </a:lnTo>
                  <a:lnTo>
                    <a:pt x="0" y="156"/>
                  </a:lnTo>
                  <a:lnTo>
                    <a:pt x="22" y="64"/>
                  </a:lnTo>
                  <a:lnTo>
                    <a:pt x="82"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1" name="Freeform 25"/>
            <p:cNvSpPr>
              <a:spLocks/>
            </p:cNvSpPr>
            <p:nvPr/>
          </p:nvSpPr>
          <p:spPr bwMode="auto">
            <a:xfrm rot="560193">
              <a:off x="5051425" y="5481638"/>
              <a:ext cx="933450" cy="709612"/>
            </a:xfrm>
            <a:custGeom>
              <a:avLst/>
              <a:gdLst>
                <a:gd name="T0" fmla="*/ 2147483646 w 220"/>
                <a:gd name="T1" fmla="*/ 2147483646 h 176"/>
                <a:gd name="T2" fmla="*/ 2147483646 w 220"/>
                <a:gd name="T3" fmla="*/ 0 h 176"/>
                <a:gd name="T4" fmla="*/ 2147483646 w 220"/>
                <a:gd name="T5" fmla="*/ 2147483646 h 176"/>
                <a:gd name="T6" fmla="*/ 2147483646 w 220"/>
                <a:gd name="T7" fmla="*/ 2147483646 h 176"/>
                <a:gd name="T8" fmla="*/ 2147483646 w 220"/>
                <a:gd name="T9" fmla="*/ 2147483646 h 176"/>
                <a:gd name="T10" fmla="*/ 2147483646 w 220"/>
                <a:gd name="T11" fmla="*/ 2147483646 h 176"/>
                <a:gd name="T12" fmla="*/ 2147483646 w 220"/>
                <a:gd name="T13" fmla="*/ 2147483646 h 176"/>
                <a:gd name="T14" fmla="*/ 2147483646 w 220"/>
                <a:gd name="T15" fmla="*/ 2147483646 h 176"/>
                <a:gd name="T16" fmla="*/ 2147483646 w 220"/>
                <a:gd name="T17" fmla="*/ 2147483646 h 176"/>
                <a:gd name="T18" fmla="*/ 2147483646 w 220"/>
                <a:gd name="T19" fmla="*/ 2147483646 h 176"/>
                <a:gd name="T20" fmla="*/ 2147483646 w 220"/>
                <a:gd name="T21" fmla="*/ 2147483646 h 176"/>
                <a:gd name="T22" fmla="*/ 2147483646 w 220"/>
                <a:gd name="T23" fmla="*/ 2147483646 h 176"/>
                <a:gd name="T24" fmla="*/ 2147483646 w 220"/>
                <a:gd name="T25" fmla="*/ 2147483646 h 176"/>
                <a:gd name="T26" fmla="*/ 2147483646 w 220"/>
                <a:gd name="T27" fmla="*/ 2147483646 h 176"/>
                <a:gd name="T28" fmla="*/ 0 w 220"/>
                <a:gd name="T29" fmla="*/ 2147483646 h 176"/>
                <a:gd name="T30" fmla="*/ 2147483646 w 220"/>
                <a:gd name="T31" fmla="*/ 2147483646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20" h="176">
                  <a:moveTo>
                    <a:pt x="8" y="26"/>
                  </a:moveTo>
                  <a:lnTo>
                    <a:pt x="56" y="0"/>
                  </a:lnTo>
                  <a:lnTo>
                    <a:pt x="112" y="28"/>
                  </a:lnTo>
                  <a:lnTo>
                    <a:pt x="160" y="36"/>
                  </a:lnTo>
                  <a:lnTo>
                    <a:pt x="172" y="44"/>
                  </a:lnTo>
                  <a:lnTo>
                    <a:pt x="170" y="68"/>
                  </a:lnTo>
                  <a:lnTo>
                    <a:pt x="200" y="96"/>
                  </a:lnTo>
                  <a:lnTo>
                    <a:pt x="220" y="126"/>
                  </a:lnTo>
                  <a:lnTo>
                    <a:pt x="116" y="176"/>
                  </a:lnTo>
                  <a:lnTo>
                    <a:pt x="94" y="152"/>
                  </a:lnTo>
                  <a:lnTo>
                    <a:pt x="48" y="142"/>
                  </a:lnTo>
                  <a:lnTo>
                    <a:pt x="56" y="104"/>
                  </a:lnTo>
                  <a:lnTo>
                    <a:pt x="28" y="76"/>
                  </a:lnTo>
                  <a:lnTo>
                    <a:pt x="24" y="56"/>
                  </a:lnTo>
                  <a:lnTo>
                    <a:pt x="0" y="48"/>
                  </a:lnTo>
                  <a:lnTo>
                    <a:pt x="8" y="2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2" name="Freeform 26"/>
            <p:cNvSpPr>
              <a:spLocks/>
            </p:cNvSpPr>
            <p:nvPr/>
          </p:nvSpPr>
          <p:spPr bwMode="auto">
            <a:xfrm rot="560193">
              <a:off x="4905375" y="4956175"/>
              <a:ext cx="509588" cy="565150"/>
            </a:xfrm>
            <a:custGeom>
              <a:avLst/>
              <a:gdLst>
                <a:gd name="T0" fmla="*/ 2147483646 w 120"/>
                <a:gd name="T1" fmla="*/ 2147483646 h 140"/>
                <a:gd name="T2" fmla="*/ 2147483646 w 120"/>
                <a:gd name="T3" fmla="*/ 2147483646 h 140"/>
                <a:gd name="T4" fmla="*/ 2147483646 w 120"/>
                <a:gd name="T5" fmla="*/ 2147483646 h 140"/>
                <a:gd name="T6" fmla="*/ 0 w 120"/>
                <a:gd name="T7" fmla="*/ 2147483646 h 140"/>
                <a:gd name="T8" fmla="*/ 2147483646 w 120"/>
                <a:gd name="T9" fmla="*/ 2147483646 h 140"/>
                <a:gd name="T10" fmla="*/ 2147483646 w 120"/>
                <a:gd name="T11" fmla="*/ 0 h 140"/>
                <a:gd name="T12" fmla="*/ 2147483646 w 120"/>
                <a:gd name="T13" fmla="*/ 2147483646 h 140"/>
                <a:gd name="T14" fmla="*/ 2147483646 w 120"/>
                <a:gd name="T15" fmla="*/ 2147483646 h 140"/>
                <a:gd name="T16" fmla="*/ 2147483646 w 120"/>
                <a:gd name="T17" fmla="*/ 2147483646 h 140"/>
                <a:gd name="T18" fmla="*/ 2147483646 w 120"/>
                <a:gd name="T19" fmla="*/ 2147483646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0" h="140">
                  <a:moveTo>
                    <a:pt x="64" y="140"/>
                  </a:moveTo>
                  <a:lnTo>
                    <a:pt x="34" y="108"/>
                  </a:lnTo>
                  <a:lnTo>
                    <a:pt x="6" y="60"/>
                  </a:lnTo>
                  <a:lnTo>
                    <a:pt x="0" y="36"/>
                  </a:lnTo>
                  <a:lnTo>
                    <a:pt x="56" y="18"/>
                  </a:lnTo>
                  <a:lnTo>
                    <a:pt x="88" y="0"/>
                  </a:lnTo>
                  <a:lnTo>
                    <a:pt x="120" y="6"/>
                  </a:lnTo>
                  <a:lnTo>
                    <a:pt x="98" y="98"/>
                  </a:lnTo>
                  <a:lnTo>
                    <a:pt x="112" y="114"/>
                  </a:lnTo>
                  <a:lnTo>
                    <a:pt x="64" y="14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3" name="Freeform 27"/>
            <p:cNvSpPr>
              <a:spLocks/>
            </p:cNvSpPr>
            <p:nvPr/>
          </p:nvSpPr>
          <p:spPr bwMode="auto">
            <a:xfrm rot="560193">
              <a:off x="4710113" y="4502150"/>
              <a:ext cx="1019175" cy="749300"/>
            </a:xfrm>
            <a:custGeom>
              <a:avLst/>
              <a:gdLst>
                <a:gd name="T0" fmla="*/ 2147483646 w 240"/>
                <a:gd name="T1" fmla="*/ 2147483646 h 186"/>
                <a:gd name="T2" fmla="*/ 2147483646 w 240"/>
                <a:gd name="T3" fmla="*/ 2147483646 h 186"/>
                <a:gd name="T4" fmla="*/ 2147483646 w 240"/>
                <a:gd name="T5" fmla="*/ 2147483646 h 186"/>
                <a:gd name="T6" fmla="*/ 2147483646 w 240"/>
                <a:gd name="T7" fmla="*/ 2147483646 h 186"/>
                <a:gd name="T8" fmla="*/ 0 w 240"/>
                <a:gd name="T9" fmla="*/ 2147483646 h 186"/>
                <a:gd name="T10" fmla="*/ 2147483646 w 240"/>
                <a:gd name="T11" fmla="*/ 2147483646 h 186"/>
                <a:gd name="T12" fmla="*/ 0 w 240"/>
                <a:gd name="T13" fmla="*/ 2147483646 h 186"/>
                <a:gd name="T14" fmla="*/ 2147483646 w 240"/>
                <a:gd name="T15" fmla="*/ 2147483646 h 186"/>
                <a:gd name="T16" fmla="*/ 2147483646 w 240"/>
                <a:gd name="T17" fmla="*/ 2147483646 h 186"/>
                <a:gd name="T18" fmla="*/ 2147483646 w 240"/>
                <a:gd name="T19" fmla="*/ 2147483646 h 186"/>
                <a:gd name="T20" fmla="*/ 2147483646 w 240"/>
                <a:gd name="T21" fmla="*/ 0 h 186"/>
                <a:gd name="T22" fmla="*/ 2147483646 w 240"/>
                <a:gd name="T23" fmla="*/ 2147483646 h 186"/>
                <a:gd name="T24" fmla="*/ 2147483646 w 240"/>
                <a:gd name="T25" fmla="*/ 2147483646 h 186"/>
                <a:gd name="T26" fmla="*/ 2147483646 w 240"/>
                <a:gd name="T27" fmla="*/ 2147483646 h 186"/>
                <a:gd name="T28" fmla="*/ 2147483646 w 240"/>
                <a:gd name="T29" fmla="*/ 2147483646 h 186"/>
                <a:gd name="T30" fmla="*/ 2147483646 w 240"/>
                <a:gd name="T31" fmla="*/ 2147483646 h 186"/>
                <a:gd name="T32" fmla="*/ 2147483646 w 240"/>
                <a:gd name="T33" fmla="*/ 2147483646 h 186"/>
                <a:gd name="T34" fmla="*/ 2147483646 w 240"/>
                <a:gd name="T35" fmla="*/ 2147483646 h 186"/>
                <a:gd name="T36" fmla="*/ 2147483646 w 240"/>
                <a:gd name="T37" fmla="*/ 2147483646 h 186"/>
                <a:gd name="T38" fmla="*/ 2147483646 w 240"/>
                <a:gd name="T39" fmla="*/ 2147483646 h 186"/>
                <a:gd name="T40" fmla="*/ 2147483646 w 240"/>
                <a:gd name="T41" fmla="*/ 2147483646 h 186"/>
                <a:gd name="T42" fmla="*/ 2147483646 w 240"/>
                <a:gd name="T43" fmla="*/ 2147483646 h 18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40" h="186">
                  <a:moveTo>
                    <a:pt x="66" y="174"/>
                  </a:moveTo>
                  <a:lnTo>
                    <a:pt x="40" y="186"/>
                  </a:lnTo>
                  <a:lnTo>
                    <a:pt x="4" y="176"/>
                  </a:lnTo>
                  <a:lnTo>
                    <a:pt x="14" y="132"/>
                  </a:lnTo>
                  <a:lnTo>
                    <a:pt x="0" y="84"/>
                  </a:lnTo>
                  <a:lnTo>
                    <a:pt x="8" y="32"/>
                  </a:lnTo>
                  <a:lnTo>
                    <a:pt x="0" y="18"/>
                  </a:lnTo>
                  <a:lnTo>
                    <a:pt x="30" y="4"/>
                  </a:lnTo>
                  <a:lnTo>
                    <a:pt x="54" y="18"/>
                  </a:lnTo>
                  <a:lnTo>
                    <a:pt x="106" y="2"/>
                  </a:lnTo>
                  <a:lnTo>
                    <a:pt x="130" y="0"/>
                  </a:lnTo>
                  <a:lnTo>
                    <a:pt x="138" y="8"/>
                  </a:lnTo>
                  <a:lnTo>
                    <a:pt x="162" y="12"/>
                  </a:lnTo>
                  <a:lnTo>
                    <a:pt x="166" y="32"/>
                  </a:lnTo>
                  <a:lnTo>
                    <a:pt x="198" y="44"/>
                  </a:lnTo>
                  <a:lnTo>
                    <a:pt x="214" y="48"/>
                  </a:lnTo>
                  <a:lnTo>
                    <a:pt x="240" y="56"/>
                  </a:lnTo>
                  <a:lnTo>
                    <a:pt x="180" y="120"/>
                  </a:lnTo>
                  <a:lnTo>
                    <a:pt x="148" y="114"/>
                  </a:lnTo>
                  <a:lnTo>
                    <a:pt x="116" y="132"/>
                  </a:lnTo>
                  <a:lnTo>
                    <a:pt x="60" y="150"/>
                  </a:lnTo>
                  <a:lnTo>
                    <a:pt x="66" y="17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4" name="Freeform 28"/>
            <p:cNvSpPr>
              <a:spLocks/>
            </p:cNvSpPr>
            <p:nvPr/>
          </p:nvSpPr>
          <p:spPr bwMode="auto">
            <a:xfrm rot="560193">
              <a:off x="4667250" y="4040188"/>
              <a:ext cx="687388" cy="492125"/>
            </a:xfrm>
            <a:custGeom>
              <a:avLst/>
              <a:gdLst>
                <a:gd name="T0" fmla="*/ 0 w 162"/>
                <a:gd name="T1" fmla="*/ 2147483646 h 122"/>
                <a:gd name="T2" fmla="*/ 2147483646 w 162"/>
                <a:gd name="T3" fmla="*/ 2147483646 h 122"/>
                <a:gd name="T4" fmla="*/ 2147483646 w 162"/>
                <a:gd name="T5" fmla="*/ 0 h 122"/>
                <a:gd name="T6" fmla="*/ 2147483646 w 162"/>
                <a:gd name="T7" fmla="*/ 2147483646 h 122"/>
                <a:gd name="T8" fmla="*/ 2147483646 w 162"/>
                <a:gd name="T9" fmla="*/ 2147483646 h 122"/>
                <a:gd name="T10" fmla="*/ 2147483646 w 162"/>
                <a:gd name="T11" fmla="*/ 2147483646 h 122"/>
                <a:gd name="T12" fmla="*/ 2147483646 w 162"/>
                <a:gd name="T13" fmla="*/ 2147483646 h 122"/>
                <a:gd name="T14" fmla="*/ 2147483646 w 162"/>
                <a:gd name="T15" fmla="*/ 2147483646 h 122"/>
                <a:gd name="T16" fmla="*/ 2147483646 w 162"/>
                <a:gd name="T17" fmla="*/ 2147483646 h 122"/>
                <a:gd name="T18" fmla="*/ 2147483646 w 162"/>
                <a:gd name="T19" fmla="*/ 2147483646 h 122"/>
                <a:gd name="T20" fmla="*/ 2147483646 w 162"/>
                <a:gd name="T21" fmla="*/ 2147483646 h 122"/>
                <a:gd name="T22" fmla="*/ 0 w 162"/>
                <a:gd name="T23" fmla="*/ 2147483646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2" h="122">
                  <a:moveTo>
                    <a:pt x="0" y="106"/>
                  </a:moveTo>
                  <a:lnTo>
                    <a:pt x="12" y="90"/>
                  </a:lnTo>
                  <a:lnTo>
                    <a:pt x="78" y="0"/>
                  </a:lnTo>
                  <a:lnTo>
                    <a:pt x="120" y="26"/>
                  </a:lnTo>
                  <a:lnTo>
                    <a:pt x="134" y="76"/>
                  </a:lnTo>
                  <a:lnTo>
                    <a:pt x="154" y="82"/>
                  </a:lnTo>
                  <a:lnTo>
                    <a:pt x="162" y="104"/>
                  </a:lnTo>
                  <a:lnTo>
                    <a:pt x="138" y="106"/>
                  </a:lnTo>
                  <a:lnTo>
                    <a:pt x="86" y="122"/>
                  </a:lnTo>
                  <a:lnTo>
                    <a:pt x="62" y="108"/>
                  </a:lnTo>
                  <a:lnTo>
                    <a:pt x="32" y="122"/>
                  </a:lnTo>
                  <a:lnTo>
                    <a:pt x="0" y="10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5" name="Freeform 29"/>
            <p:cNvSpPr>
              <a:spLocks/>
            </p:cNvSpPr>
            <p:nvPr/>
          </p:nvSpPr>
          <p:spPr bwMode="auto">
            <a:xfrm rot="560193">
              <a:off x="4475163" y="3833813"/>
              <a:ext cx="550862" cy="525462"/>
            </a:xfrm>
            <a:custGeom>
              <a:avLst/>
              <a:gdLst>
                <a:gd name="T0" fmla="*/ 2147483646 w 130"/>
                <a:gd name="T1" fmla="*/ 2147483646 h 130"/>
                <a:gd name="T2" fmla="*/ 2147483646 w 130"/>
                <a:gd name="T3" fmla="*/ 2147483646 h 130"/>
                <a:gd name="T4" fmla="*/ 2147483646 w 130"/>
                <a:gd name="T5" fmla="*/ 2147483646 h 130"/>
                <a:gd name="T6" fmla="*/ 2147483646 w 130"/>
                <a:gd name="T7" fmla="*/ 2147483646 h 130"/>
                <a:gd name="T8" fmla="*/ 2147483646 w 130"/>
                <a:gd name="T9" fmla="*/ 2147483646 h 130"/>
                <a:gd name="T10" fmla="*/ 2147483646 w 130"/>
                <a:gd name="T11" fmla="*/ 2147483646 h 130"/>
                <a:gd name="T12" fmla="*/ 0 w 130"/>
                <a:gd name="T13" fmla="*/ 2147483646 h 130"/>
                <a:gd name="T14" fmla="*/ 2147483646 w 130"/>
                <a:gd name="T15" fmla="*/ 0 h 130"/>
                <a:gd name="T16" fmla="*/ 2147483646 w 130"/>
                <a:gd name="T17" fmla="*/ 2147483646 h 130"/>
                <a:gd name="T18" fmla="*/ 2147483646 w 130"/>
                <a:gd name="T19" fmla="*/ 0 h 130"/>
                <a:gd name="T20" fmla="*/ 2147483646 w 130"/>
                <a:gd name="T21" fmla="*/ 2147483646 h 130"/>
                <a:gd name="T22" fmla="*/ 2147483646 w 130"/>
                <a:gd name="T23" fmla="*/ 2147483646 h 130"/>
                <a:gd name="T24" fmla="*/ 2147483646 w 130"/>
                <a:gd name="T25" fmla="*/ 2147483646 h 130"/>
                <a:gd name="T26" fmla="*/ 2147483646 w 130"/>
                <a:gd name="T27" fmla="*/ 2147483646 h 1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130">
                  <a:moveTo>
                    <a:pt x="64" y="130"/>
                  </a:moveTo>
                  <a:lnTo>
                    <a:pt x="46" y="116"/>
                  </a:lnTo>
                  <a:lnTo>
                    <a:pt x="18" y="76"/>
                  </a:lnTo>
                  <a:lnTo>
                    <a:pt x="24" y="66"/>
                  </a:lnTo>
                  <a:lnTo>
                    <a:pt x="4" y="64"/>
                  </a:lnTo>
                  <a:lnTo>
                    <a:pt x="8" y="44"/>
                  </a:lnTo>
                  <a:lnTo>
                    <a:pt x="0" y="26"/>
                  </a:lnTo>
                  <a:lnTo>
                    <a:pt x="38" y="0"/>
                  </a:lnTo>
                  <a:lnTo>
                    <a:pt x="44" y="6"/>
                  </a:lnTo>
                  <a:lnTo>
                    <a:pt x="64" y="0"/>
                  </a:lnTo>
                  <a:lnTo>
                    <a:pt x="88" y="22"/>
                  </a:lnTo>
                  <a:lnTo>
                    <a:pt x="108" y="24"/>
                  </a:lnTo>
                  <a:lnTo>
                    <a:pt x="130" y="40"/>
                  </a:lnTo>
                  <a:lnTo>
                    <a:pt x="64" y="13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6" name="Freeform 30"/>
            <p:cNvSpPr>
              <a:spLocks/>
            </p:cNvSpPr>
            <p:nvPr/>
          </p:nvSpPr>
          <p:spPr bwMode="auto">
            <a:xfrm rot="560193">
              <a:off x="4167188" y="3432175"/>
              <a:ext cx="646112" cy="466725"/>
            </a:xfrm>
            <a:custGeom>
              <a:avLst/>
              <a:gdLst>
                <a:gd name="T0" fmla="*/ 2147483646 w 152"/>
                <a:gd name="T1" fmla="*/ 2147483646 h 116"/>
                <a:gd name="T2" fmla="*/ 2147483646 w 152"/>
                <a:gd name="T3" fmla="*/ 2147483646 h 116"/>
                <a:gd name="T4" fmla="*/ 2147483646 w 152"/>
                <a:gd name="T5" fmla="*/ 2147483646 h 116"/>
                <a:gd name="T6" fmla="*/ 2147483646 w 152"/>
                <a:gd name="T7" fmla="*/ 2147483646 h 116"/>
                <a:gd name="T8" fmla="*/ 2147483646 w 152"/>
                <a:gd name="T9" fmla="*/ 2147483646 h 116"/>
                <a:gd name="T10" fmla="*/ 2147483646 w 152"/>
                <a:gd name="T11" fmla="*/ 2147483646 h 116"/>
                <a:gd name="T12" fmla="*/ 2147483646 w 152"/>
                <a:gd name="T13" fmla="*/ 2147483646 h 116"/>
                <a:gd name="T14" fmla="*/ 2147483646 w 152"/>
                <a:gd name="T15" fmla="*/ 2147483646 h 116"/>
                <a:gd name="T16" fmla="*/ 2147483646 w 152"/>
                <a:gd name="T17" fmla="*/ 2147483646 h 116"/>
                <a:gd name="T18" fmla="*/ 2147483646 w 152"/>
                <a:gd name="T19" fmla="*/ 2147483646 h 116"/>
                <a:gd name="T20" fmla="*/ 0 w 152"/>
                <a:gd name="T21" fmla="*/ 2147483646 h 116"/>
                <a:gd name="T22" fmla="*/ 2147483646 w 152"/>
                <a:gd name="T23" fmla="*/ 0 h 116"/>
                <a:gd name="T24" fmla="*/ 2147483646 w 152"/>
                <a:gd name="T25" fmla="*/ 2147483646 h 116"/>
                <a:gd name="T26" fmla="*/ 2147483646 w 152"/>
                <a:gd name="T27" fmla="*/ 2147483646 h 116"/>
                <a:gd name="T28" fmla="*/ 2147483646 w 152"/>
                <a:gd name="T29" fmla="*/ 2147483646 h 1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2" h="116">
                  <a:moveTo>
                    <a:pt x="152" y="88"/>
                  </a:moveTo>
                  <a:lnTo>
                    <a:pt x="132" y="94"/>
                  </a:lnTo>
                  <a:lnTo>
                    <a:pt x="126" y="88"/>
                  </a:lnTo>
                  <a:lnTo>
                    <a:pt x="88" y="114"/>
                  </a:lnTo>
                  <a:lnTo>
                    <a:pt x="70" y="116"/>
                  </a:lnTo>
                  <a:lnTo>
                    <a:pt x="52" y="96"/>
                  </a:lnTo>
                  <a:lnTo>
                    <a:pt x="24" y="54"/>
                  </a:lnTo>
                  <a:lnTo>
                    <a:pt x="34" y="38"/>
                  </a:lnTo>
                  <a:lnTo>
                    <a:pt x="28" y="32"/>
                  </a:lnTo>
                  <a:lnTo>
                    <a:pt x="16" y="40"/>
                  </a:lnTo>
                  <a:lnTo>
                    <a:pt x="0" y="4"/>
                  </a:lnTo>
                  <a:lnTo>
                    <a:pt x="24" y="0"/>
                  </a:lnTo>
                  <a:lnTo>
                    <a:pt x="62" y="22"/>
                  </a:lnTo>
                  <a:lnTo>
                    <a:pt x="130" y="56"/>
                  </a:lnTo>
                  <a:lnTo>
                    <a:pt x="152" y="8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7" name="Freeform 31"/>
            <p:cNvSpPr>
              <a:spLocks/>
            </p:cNvSpPr>
            <p:nvPr/>
          </p:nvSpPr>
          <p:spPr bwMode="auto">
            <a:xfrm rot="560193">
              <a:off x="3567113" y="2886075"/>
              <a:ext cx="781050" cy="500063"/>
            </a:xfrm>
            <a:custGeom>
              <a:avLst/>
              <a:gdLst>
                <a:gd name="T0" fmla="*/ 2147483646 w 184"/>
                <a:gd name="T1" fmla="*/ 0 h 124"/>
                <a:gd name="T2" fmla="*/ 2147483646 w 184"/>
                <a:gd name="T3" fmla="*/ 2147483646 h 124"/>
                <a:gd name="T4" fmla="*/ 2147483646 w 184"/>
                <a:gd name="T5" fmla="*/ 2147483646 h 124"/>
                <a:gd name="T6" fmla="*/ 2147483646 w 184"/>
                <a:gd name="T7" fmla="*/ 2147483646 h 124"/>
                <a:gd name="T8" fmla="*/ 2147483646 w 184"/>
                <a:gd name="T9" fmla="*/ 2147483646 h 124"/>
                <a:gd name="T10" fmla="*/ 2147483646 w 184"/>
                <a:gd name="T11" fmla="*/ 2147483646 h 124"/>
                <a:gd name="T12" fmla="*/ 2147483646 w 184"/>
                <a:gd name="T13" fmla="*/ 2147483646 h 124"/>
                <a:gd name="T14" fmla="*/ 2147483646 w 184"/>
                <a:gd name="T15" fmla="*/ 2147483646 h 124"/>
                <a:gd name="T16" fmla="*/ 2147483646 w 184"/>
                <a:gd name="T17" fmla="*/ 2147483646 h 124"/>
                <a:gd name="T18" fmla="*/ 2147483646 w 184"/>
                <a:gd name="T19" fmla="*/ 2147483646 h 124"/>
                <a:gd name="T20" fmla="*/ 0 w 184"/>
                <a:gd name="T21" fmla="*/ 2147483646 h 124"/>
                <a:gd name="T22" fmla="*/ 2147483646 w 184"/>
                <a:gd name="T23" fmla="*/ 2147483646 h 124"/>
                <a:gd name="T24" fmla="*/ 2147483646 w 184"/>
                <a:gd name="T25" fmla="*/ 2147483646 h 124"/>
                <a:gd name="T26" fmla="*/ 2147483646 w 184"/>
                <a:gd name="T27" fmla="*/ 2147483646 h 124"/>
                <a:gd name="T28" fmla="*/ 2147483646 w 184"/>
                <a:gd name="T29" fmla="*/ 2147483646 h 124"/>
                <a:gd name="T30" fmla="*/ 2147483646 w 184"/>
                <a:gd name="T31" fmla="*/ 2147483646 h 124"/>
                <a:gd name="T32" fmla="*/ 2147483646 w 184"/>
                <a:gd name="T33" fmla="*/ 0 h 1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84" h="124">
                  <a:moveTo>
                    <a:pt x="96" y="0"/>
                  </a:moveTo>
                  <a:lnTo>
                    <a:pt x="116" y="26"/>
                  </a:lnTo>
                  <a:lnTo>
                    <a:pt x="152" y="72"/>
                  </a:lnTo>
                  <a:lnTo>
                    <a:pt x="168" y="80"/>
                  </a:lnTo>
                  <a:lnTo>
                    <a:pt x="172" y="90"/>
                  </a:lnTo>
                  <a:lnTo>
                    <a:pt x="184" y="112"/>
                  </a:lnTo>
                  <a:lnTo>
                    <a:pt x="160" y="116"/>
                  </a:lnTo>
                  <a:lnTo>
                    <a:pt x="110" y="120"/>
                  </a:lnTo>
                  <a:lnTo>
                    <a:pt x="84" y="124"/>
                  </a:lnTo>
                  <a:lnTo>
                    <a:pt x="52" y="112"/>
                  </a:lnTo>
                  <a:lnTo>
                    <a:pt x="0" y="66"/>
                  </a:lnTo>
                  <a:lnTo>
                    <a:pt x="6" y="40"/>
                  </a:lnTo>
                  <a:lnTo>
                    <a:pt x="26" y="36"/>
                  </a:lnTo>
                  <a:lnTo>
                    <a:pt x="40" y="46"/>
                  </a:lnTo>
                  <a:lnTo>
                    <a:pt x="64" y="20"/>
                  </a:lnTo>
                  <a:lnTo>
                    <a:pt x="76" y="22"/>
                  </a:lnTo>
                  <a:lnTo>
                    <a:pt x="96"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8" name="Freeform 32"/>
            <p:cNvSpPr>
              <a:spLocks/>
            </p:cNvSpPr>
            <p:nvPr/>
          </p:nvSpPr>
          <p:spPr bwMode="auto">
            <a:xfrm rot="560193">
              <a:off x="3590925" y="2608263"/>
              <a:ext cx="431800" cy="434975"/>
            </a:xfrm>
            <a:custGeom>
              <a:avLst/>
              <a:gdLst>
                <a:gd name="T0" fmla="*/ 2147483646 w 102"/>
                <a:gd name="T1" fmla="*/ 2147483646 h 108"/>
                <a:gd name="T2" fmla="*/ 2147483646 w 102"/>
                <a:gd name="T3" fmla="*/ 2147483646 h 108"/>
                <a:gd name="T4" fmla="*/ 2147483646 w 102"/>
                <a:gd name="T5" fmla="*/ 2147483646 h 108"/>
                <a:gd name="T6" fmla="*/ 2147483646 w 102"/>
                <a:gd name="T7" fmla="*/ 2147483646 h 108"/>
                <a:gd name="T8" fmla="*/ 2147483646 w 102"/>
                <a:gd name="T9" fmla="*/ 2147483646 h 108"/>
                <a:gd name="T10" fmla="*/ 2147483646 w 102"/>
                <a:gd name="T11" fmla="*/ 2147483646 h 108"/>
                <a:gd name="T12" fmla="*/ 2147483646 w 102"/>
                <a:gd name="T13" fmla="*/ 0 h 108"/>
                <a:gd name="T14" fmla="*/ 0 w 102"/>
                <a:gd name="T15" fmla="*/ 0 h 108"/>
                <a:gd name="T16" fmla="*/ 0 w 102"/>
                <a:gd name="T17" fmla="*/ 2147483646 h 108"/>
                <a:gd name="T18" fmla="*/ 2147483646 w 102"/>
                <a:gd name="T19" fmla="*/ 2147483646 h 108"/>
                <a:gd name="T20" fmla="*/ 2147483646 w 102"/>
                <a:gd name="T21" fmla="*/ 2147483646 h 108"/>
                <a:gd name="T22" fmla="*/ 2147483646 w 102"/>
                <a:gd name="T23" fmla="*/ 2147483646 h 108"/>
                <a:gd name="T24" fmla="*/ 2147483646 w 102"/>
                <a:gd name="T25" fmla="*/ 2147483646 h 108"/>
                <a:gd name="T26" fmla="*/ 2147483646 w 102"/>
                <a:gd name="T27" fmla="*/ 2147483646 h 108"/>
                <a:gd name="T28" fmla="*/ 2147483646 w 102"/>
                <a:gd name="T29" fmla="*/ 2147483646 h 108"/>
                <a:gd name="T30" fmla="*/ 2147483646 w 102"/>
                <a:gd name="T31" fmla="*/ 2147483646 h 108"/>
                <a:gd name="T32" fmla="*/ 2147483646 w 102"/>
                <a:gd name="T33" fmla="*/ 2147483646 h 108"/>
                <a:gd name="T34" fmla="*/ 2147483646 w 102"/>
                <a:gd name="T35" fmla="*/ 2147483646 h 108"/>
                <a:gd name="T36" fmla="*/ 2147483646 w 102"/>
                <a:gd name="T37" fmla="*/ 2147483646 h 108"/>
                <a:gd name="T38" fmla="*/ 2147483646 w 102"/>
                <a:gd name="T39" fmla="*/ 2147483646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2" h="108">
                  <a:moveTo>
                    <a:pt x="102" y="62"/>
                  </a:moveTo>
                  <a:lnTo>
                    <a:pt x="98" y="56"/>
                  </a:lnTo>
                  <a:lnTo>
                    <a:pt x="90" y="46"/>
                  </a:lnTo>
                  <a:lnTo>
                    <a:pt x="80" y="34"/>
                  </a:lnTo>
                  <a:lnTo>
                    <a:pt x="74" y="14"/>
                  </a:lnTo>
                  <a:lnTo>
                    <a:pt x="58" y="2"/>
                  </a:lnTo>
                  <a:lnTo>
                    <a:pt x="26" y="0"/>
                  </a:lnTo>
                  <a:lnTo>
                    <a:pt x="0" y="0"/>
                  </a:lnTo>
                  <a:lnTo>
                    <a:pt x="0" y="68"/>
                  </a:lnTo>
                  <a:lnTo>
                    <a:pt x="10" y="80"/>
                  </a:lnTo>
                  <a:lnTo>
                    <a:pt x="2" y="90"/>
                  </a:lnTo>
                  <a:lnTo>
                    <a:pt x="12" y="102"/>
                  </a:lnTo>
                  <a:lnTo>
                    <a:pt x="32" y="98"/>
                  </a:lnTo>
                  <a:lnTo>
                    <a:pt x="46" y="108"/>
                  </a:lnTo>
                  <a:lnTo>
                    <a:pt x="70" y="82"/>
                  </a:lnTo>
                  <a:lnTo>
                    <a:pt x="74" y="84"/>
                  </a:lnTo>
                  <a:lnTo>
                    <a:pt x="78" y="86"/>
                  </a:lnTo>
                  <a:lnTo>
                    <a:pt x="82" y="84"/>
                  </a:lnTo>
                  <a:lnTo>
                    <a:pt x="94" y="72"/>
                  </a:lnTo>
                  <a:lnTo>
                    <a:pt x="102" y="62"/>
                  </a:lnTo>
                  <a:close/>
                </a:path>
              </a:pathLst>
            </a:custGeom>
            <a:noFill/>
            <a:ln w="63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9" name="Freeform 33"/>
            <p:cNvSpPr>
              <a:spLocks/>
            </p:cNvSpPr>
            <p:nvPr/>
          </p:nvSpPr>
          <p:spPr bwMode="auto">
            <a:xfrm rot="560193">
              <a:off x="3165475" y="2501900"/>
              <a:ext cx="476250" cy="482600"/>
            </a:xfrm>
            <a:custGeom>
              <a:avLst/>
              <a:gdLst>
                <a:gd name="T0" fmla="*/ 0 w 112"/>
                <a:gd name="T1" fmla="*/ 2147483646 h 120"/>
                <a:gd name="T2" fmla="*/ 2147483646 w 112"/>
                <a:gd name="T3" fmla="*/ 2147483646 h 120"/>
                <a:gd name="T4" fmla="*/ 2147483646 w 112"/>
                <a:gd name="T5" fmla="*/ 2147483646 h 120"/>
                <a:gd name="T6" fmla="*/ 2147483646 w 112"/>
                <a:gd name="T7" fmla="*/ 2147483646 h 120"/>
                <a:gd name="T8" fmla="*/ 2147483646 w 112"/>
                <a:gd name="T9" fmla="*/ 0 h 120"/>
                <a:gd name="T10" fmla="*/ 2147483646 w 112"/>
                <a:gd name="T11" fmla="*/ 2147483646 h 120"/>
                <a:gd name="T12" fmla="*/ 2147483646 w 112"/>
                <a:gd name="T13" fmla="*/ 2147483646 h 120"/>
                <a:gd name="T14" fmla="*/ 2147483646 w 112"/>
                <a:gd name="T15" fmla="*/ 2147483646 h 120"/>
                <a:gd name="T16" fmla="*/ 2147483646 w 112"/>
                <a:gd name="T17" fmla="*/ 2147483646 h 120"/>
                <a:gd name="T18" fmla="*/ 2147483646 w 112"/>
                <a:gd name="T19" fmla="*/ 2147483646 h 120"/>
                <a:gd name="T20" fmla="*/ 2147483646 w 112"/>
                <a:gd name="T21" fmla="*/ 2147483646 h 120"/>
                <a:gd name="T22" fmla="*/ 2147483646 w 112"/>
                <a:gd name="T23" fmla="*/ 2147483646 h 120"/>
                <a:gd name="T24" fmla="*/ 2147483646 w 112"/>
                <a:gd name="T25" fmla="*/ 2147483646 h 120"/>
                <a:gd name="T26" fmla="*/ 0 w 112"/>
                <a:gd name="T27" fmla="*/ 2147483646 h 1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2" h="120">
                  <a:moveTo>
                    <a:pt x="0" y="38"/>
                  </a:moveTo>
                  <a:lnTo>
                    <a:pt x="64" y="28"/>
                  </a:lnTo>
                  <a:lnTo>
                    <a:pt x="70" y="22"/>
                  </a:lnTo>
                  <a:lnTo>
                    <a:pt x="76" y="12"/>
                  </a:lnTo>
                  <a:lnTo>
                    <a:pt x="84" y="0"/>
                  </a:lnTo>
                  <a:lnTo>
                    <a:pt x="102" y="10"/>
                  </a:lnTo>
                  <a:lnTo>
                    <a:pt x="102" y="78"/>
                  </a:lnTo>
                  <a:lnTo>
                    <a:pt x="112" y="90"/>
                  </a:lnTo>
                  <a:lnTo>
                    <a:pt x="104" y="100"/>
                  </a:lnTo>
                  <a:lnTo>
                    <a:pt x="84" y="110"/>
                  </a:lnTo>
                  <a:lnTo>
                    <a:pt x="44" y="120"/>
                  </a:lnTo>
                  <a:lnTo>
                    <a:pt x="20" y="108"/>
                  </a:lnTo>
                  <a:lnTo>
                    <a:pt x="12" y="90"/>
                  </a:lnTo>
                  <a:lnTo>
                    <a:pt x="0" y="3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0" name="Freeform 34"/>
            <p:cNvSpPr>
              <a:spLocks/>
            </p:cNvSpPr>
            <p:nvPr/>
          </p:nvSpPr>
          <p:spPr bwMode="auto">
            <a:xfrm rot="560193">
              <a:off x="3133725" y="2279650"/>
              <a:ext cx="433388" cy="369888"/>
            </a:xfrm>
            <a:custGeom>
              <a:avLst/>
              <a:gdLst>
                <a:gd name="T0" fmla="*/ 2147483646 w 102"/>
                <a:gd name="T1" fmla="*/ 0 h 92"/>
                <a:gd name="T2" fmla="*/ 2147483646 w 102"/>
                <a:gd name="T3" fmla="*/ 2147483646 h 92"/>
                <a:gd name="T4" fmla="*/ 2147483646 w 102"/>
                <a:gd name="T5" fmla="*/ 2147483646 h 92"/>
                <a:gd name="T6" fmla="*/ 2147483646 w 102"/>
                <a:gd name="T7" fmla="*/ 2147483646 h 92"/>
                <a:gd name="T8" fmla="*/ 2147483646 w 102"/>
                <a:gd name="T9" fmla="*/ 2147483646 h 92"/>
                <a:gd name="T10" fmla="*/ 2147483646 w 102"/>
                <a:gd name="T11" fmla="*/ 2147483646 h 92"/>
                <a:gd name="T12" fmla="*/ 2147483646 w 102"/>
                <a:gd name="T13" fmla="*/ 2147483646 h 92"/>
                <a:gd name="T14" fmla="*/ 0 w 102"/>
                <a:gd name="T15" fmla="*/ 2147483646 h 92"/>
                <a:gd name="T16" fmla="*/ 2147483646 w 102"/>
                <a:gd name="T17" fmla="*/ 0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92">
                  <a:moveTo>
                    <a:pt x="14" y="0"/>
                  </a:moveTo>
                  <a:lnTo>
                    <a:pt x="46" y="28"/>
                  </a:lnTo>
                  <a:lnTo>
                    <a:pt x="70" y="20"/>
                  </a:lnTo>
                  <a:lnTo>
                    <a:pt x="102" y="52"/>
                  </a:lnTo>
                  <a:lnTo>
                    <a:pt x="82" y="80"/>
                  </a:lnTo>
                  <a:lnTo>
                    <a:pt x="18" y="90"/>
                  </a:lnTo>
                  <a:lnTo>
                    <a:pt x="8" y="92"/>
                  </a:lnTo>
                  <a:lnTo>
                    <a:pt x="0" y="86"/>
                  </a:lnTo>
                  <a:lnTo>
                    <a:pt x="14"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1" name="Freeform 35"/>
            <p:cNvSpPr>
              <a:spLocks/>
            </p:cNvSpPr>
            <p:nvPr/>
          </p:nvSpPr>
          <p:spPr bwMode="auto">
            <a:xfrm rot="560193">
              <a:off x="2813050" y="2586038"/>
              <a:ext cx="525463" cy="434975"/>
            </a:xfrm>
            <a:custGeom>
              <a:avLst/>
              <a:gdLst>
                <a:gd name="T0" fmla="*/ 2147483646 w 124"/>
                <a:gd name="T1" fmla="*/ 2147483646 h 108"/>
                <a:gd name="T2" fmla="*/ 2147483646 w 124"/>
                <a:gd name="T3" fmla="*/ 2147483646 h 108"/>
                <a:gd name="T4" fmla="*/ 2147483646 w 124"/>
                <a:gd name="T5" fmla="*/ 2147483646 h 108"/>
                <a:gd name="T6" fmla="*/ 2147483646 w 124"/>
                <a:gd name="T7" fmla="*/ 2147483646 h 108"/>
                <a:gd name="T8" fmla="*/ 2147483646 w 124"/>
                <a:gd name="T9" fmla="*/ 2147483646 h 108"/>
                <a:gd name="T10" fmla="*/ 0 w 124"/>
                <a:gd name="T11" fmla="*/ 2147483646 h 108"/>
                <a:gd name="T12" fmla="*/ 2147483646 w 124"/>
                <a:gd name="T13" fmla="*/ 2147483646 h 108"/>
                <a:gd name="T14" fmla="*/ 2147483646 w 124"/>
                <a:gd name="T15" fmla="*/ 2147483646 h 108"/>
                <a:gd name="T16" fmla="*/ 2147483646 w 124"/>
                <a:gd name="T17" fmla="*/ 0 h 108"/>
                <a:gd name="T18" fmla="*/ 2147483646 w 124"/>
                <a:gd name="T19" fmla="*/ 2147483646 h 108"/>
                <a:gd name="T20" fmla="*/ 2147483646 w 124"/>
                <a:gd name="T21" fmla="*/ 2147483646 h 108"/>
                <a:gd name="T22" fmla="*/ 2147483646 w 124"/>
                <a:gd name="T23" fmla="*/ 2147483646 h 108"/>
                <a:gd name="T24" fmla="*/ 2147483646 w 124"/>
                <a:gd name="T25" fmla="*/ 2147483646 h 108"/>
                <a:gd name="T26" fmla="*/ 2147483646 w 124"/>
                <a:gd name="T27" fmla="*/ 2147483646 h 10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4" h="108">
                  <a:moveTo>
                    <a:pt x="124" y="86"/>
                  </a:moveTo>
                  <a:lnTo>
                    <a:pt x="94" y="108"/>
                  </a:lnTo>
                  <a:lnTo>
                    <a:pt x="62" y="88"/>
                  </a:lnTo>
                  <a:lnTo>
                    <a:pt x="42" y="98"/>
                  </a:lnTo>
                  <a:lnTo>
                    <a:pt x="24" y="88"/>
                  </a:lnTo>
                  <a:lnTo>
                    <a:pt x="0" y="54"/>
                  </a:lnTo>
                  <a:lnTo>
                    <a:pt x="22" y="30"/>
                  </a:lnTo>
                  <a:lnTo>
                    <a:pt x="36" y="6"/>
                  </a:lnTo>
                  <a:lnTo>
                    <a:pt x="62" y="0"/>
                  </a:lnTo>
                  <a:lnTo>
                    <a:pt x="70" y="6"/>
                  </a:lnTo>
                  <a:lnTo>
                    <a:pt x="80" y="4"/>
                  </a:lnTo>
                  <a:lnTo>
                    <a:pt x="92" y="56"/>
                  </a:lnTo>
                  <a:lnTo>
                    <a:pt x="100" y="74"/>
                  </a:lnTo>
                  <a:lnTo>
                    <a:pt x="124" y="8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2" name="Freeform 36"/>
            <p:cNvSpPr>
              <a:spLocks/>
            </p:cNvSpPr>
            <p:nvPr/>
          </p:nvSpPr>
          <p:spPr bwMode="auto">
            <a:xfrm rot="560193">
              <a:off x="2759075" y="2097088"/>
              <a:ext cx="433388" cy="587375"/>
            </a:xfrm>
            <a:custGeom>
              <a:avLst/>
              <a:gdLst>
                <a:gd name="T0" fmla="*/ 2147483646 w 102"/>
                <a:gd name="T1" fmla="*/ 2147483646 h 146"/>
                <a:gd name="T2" fmla="*/ 2147483646 w 102"/>
                <a:gd name="T3" fmla="*/ 2147483646 h 146"/>
                <a:gd name="T4" fmla="*/ 2147483646 w 102"/>
                <a:gd name="T5" fmla="*/ 2147483646 h 146"/>
                <a:gd name="T6" fmla="*/ 2147483646 w 102"/>
                <a:gd name="T7" fmla="*/ 2147483646 h 146"/>
                <a:gd name="T8" fmla="*/ 2147483646 w 102"/>
                <a:gd name="T9" fmla="*/ 2147483646 h 146"/>
                <a:gd name="T10" fmla="*/ 2147483646 w 102"/>
                <a:gd name="T11" fmla="*/ 2147483646 h 146"/>
                <a:gd name="T12" fmla="*/ 2147483646 w 102"/>
                <a:gd name="T13" fmla="*/ 2147483646 h 146"/>
                <a:gd name="T14" fmla="*/ 0 w 102"/>
                <a:gd name="T15" fmla="*/ 2147483646 h 146"/>
                <a:gd name="T16" fmla="*/ 2147483646 w 102"/>
                <a:gd name="T17" fmla="*/ 2147483646 h 146"/>
                <a:gd name="T18" fmla="*/ 2147483646 w 102"/>
                <a:gd name="T19" fmla="*/ 0 h 146"/>
                <a:gd name="T20" fmla="*/ 2147483646 w 102"/>
                <a:gd name="T21" fmla="*/ 2147483646 h 146"/>
                <a:gd name="T22" fmla="*/ 2147483646 w 102"/>
                <a:gd name="T23" fmla="*/ 2147483646 h 146"/>
                <a:gd name="T24" fmla="*/ 2147483646 w 102"/>
                <a:gd name="T25" fmla="*/ 2147483646 h 146"/>
                <a:gd name="T26" fmla="*/ 2147483646 w 102"/>
                <a:gd name="T27" fmla="*/ 2147483646 h 146"/>
                <a:gd name="T28" fmla="*/ 2147483646 w 102"/>
                <a:gd name="T29" fmla="*/ 2147483646 h 146"/>
                <a:gd name="T30" fmla="*/ 2147483646 w 102"/>
                <a:gd name="T31" fmla="*/ 2147483646 h 146"/>
                <a:gd name="T32" fmla="*/ 2147483646 w 102"/>
                <a:gd name="T33" fmla="*/ 2147483646 h 1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2" h="146">
                  <a:moveTo>
                    <a:pt x="90" y="116"/>
                  </a:moveTo>
                  <a:lnTo>
                    <a:pt x="64" y="122"/>
                  </a:lnTo>
                  <a:lnTo>
                    <a:pt x="50" y="146"/>
                  </a:lnTo>
                  <a:lnTo>
                    <a:pt x="22" y="122"/>
                  </a:lnTo>
                  <a:lnTo>
                    <a:pt x="36" y="106"/>
                  </a:lnTo>
                  <a:lnTo>
                    <a:pt x="20" y="90"/>
                  </a:lnTo>
                  <a:lnTo>
                    <a:pt x="14" y="20"/>
                  </a:lnTo>
                  <a:lnTo>
                    <a:pt x="0" y="14"/>
                  </a:lnTo>
                  <a:lnTo>
                    <a:pt x="2" y="2"/>
                  </a:lnTo>
                  <a:lnTo>
                    <a:pt x="20" y="0"/>
                  </a:lnTo>
                  <a:lnTo>
                    <a:pt x="40" y="14"/>
                  </a:lnTo>
                  <a:lnTo>
                    <a:pt x="44" y="26"/>
                  </a:lnTo>
                  <a:lnTo>
                    <a:pt x="64" y="32"/>
                  </a:lnTo>
                  <a:lnTo>
                    <a:pt x="80" y="20"/>
                  </a:lnTo>
                  <a:lnTo>
                    <a:pt x="98" y="18"/>
                  </a:lnTo>
                  <a:lnTo>
                    <a:pt x="102" y="34"/>
                  </a:lnTo>
                  <a:lnTo>
                    <a:pt x="90" y="11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3" name="Freeform 37"/>
            <p:cNvSpPr>
              <a:spLocks/>
            </p:cNvSpPr>
            <p:nvPr/>
          </p:nvSpPr>
          <p:spPr bwMode="auto">
            <a:xfrm rot="560193">
              <a:off x="2835275" y="1727200"/>
              <a:ext cx="669925" cy="523875"/>
            </a:xfrm>
            <a:custGeom>
              <a:avLst/>
              <a:gdLst>
                <a:gd name="T0" fmla="*/ 0 w 158"/>
                <a:gd name="T1" fmla="*/ 2147483646 h 130"/>
                <a:gd name="T2" fmla="*/ 0 w 158"/>
                <a:gd name="T3" fmla="*/ 2147483646 h 130"/>
                <a:gd name="T4" fmla="*/ 2147483646 w 158"/>
                <a:gd name="T5" fmla="*/ 2147483646 h 130"/>
                <a:gd name="T6" fmla="*/ 2147483646 w 158"/>
                <a:gd name="T7" fmla="*/ 2147483646 h 130"/>
                <a:gd name="T8" fmla="*/ 2147483646 w 158"/>
                <a:gd name="T9" fmla="*/ 2147483646 h 130"/>
                <a:gd name="T10" fmla="*/ 2147483646 w 158"/>
                <a:gd name="T11" fmla="*/ 0 h 130"/>
                <a:gd name="T12" fmla="*/ 2147483646 w 158"/>
                <a:gd name="T13" fmla="*/ 2147483646 h 130"/>
                <a:gd name="T14" fmla="*/ 2147483646 w 158"/>
                <a:gd name="T15" fmla="*/ 2147483646 h 130"/>
                <a:gd name="T16" fmla="*/ 2147483646 w 158"/>
                <a:gd name="T17" fmla="*/ 2147483646 h 130"/>
                <a:gd name="T18" fmla="*/ 2147483646 w 158"/>
                <a:gd name="T19" fmla="*/ 2147483646 h 130"/>
                <a:gd name="T20" fmla="*/ 2147483646 w 158"/>
                <a:gd name="T21" fmla="*/ 2147483646 h 130"/>
                <a:gd name="T22" fmla="*/ 2147483646 w 158"/>
                <a:gd name="T23" fmla="*/ 2147483646 h 130"/>
                <a:gd name="T24" fmla="*/ 2147483646 w 158"/>
                <a:gd name="T25" fmla="*/ 2147483646 h 130"/>
                <a:gd name="T26" fmla="*/ 2147483646 w 158"/>
                <a:gd name="T27" fmla="*/ 2147483646 h 130"/>
                <a:gd name="T28" fmla="*/ 2147483646 w 158"/>
                <a:gd name="T29" fmla="*/ 2147483646 h 130"/>
                <a:gd name="T30" fmla="*/ 2147483646 w 158"/>
                <a:gd name="T31" fmla="*/ 2147483646 h 130"/>
                <a:gd name="T32" fmla="*/ 0 w 158"/>
                <a:gd name="T33" fmla="*/ 2147483646 h 1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58" h="130">
                  <a:moveTo>
                    <a:pt x="0" y="100"/>
                  </a:moveTo>
                  <a:lnTo>
                    <a:pt x="0" y="68"/>
                  </a:lnTo>
                  <a:lnTo>
                    <a:pt x="14" y="66"/>
                  </a:lnTo>
                  <a:lnTo>
                    <a:pt x="14" y="32"/>
                  </a:lnTo>
                  <a:lnTo>
                    <a:pt x="32" y="28"/>
                  </a:lnTo>
                  <a:lnTo>
                    <a:pt x="154" y="0"/>
                  </a:lnTo>
                  <a:lnTo>
                    <a:pt x="158" y="8"/>
                  </a:lnTo>
                  <a:lnTo>
                    <a:pt x="154" y="28"/>
                  </a:lnTo>
                  <a:lnTo>
                    <a:pt x="142" y="32"/>
                  </a:lnTo>
                  <a:lnTo>
                    <a:pt x="108" y="88"/>
                  </a:lnTo>
                  <a:lnTo>
                    <a:pt x="96" y="116"/>
                  </a:lnTo>
                  <a:lnTo>
                    <a:pt x="78" y="118"/>
                  </a:lnTo>
                  <a:lnTo>
                    <a:pt x="62" y="130"/>
                  </a:lnTo>
                  <a:lnTo>
                    <a:pt x="42" y="124"/>
                  </a:lnTo>
                  <a:lnTo>
                    <a:pt x="38" y="112"/>
                  </a:lnTo>
                  <a:lnTo>
                    <a:pt x="18" y="98"/>
                  </a:lnTo>
                  <a:lnTo>
                    <a:pt x="0" y="10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4" name="Freeform 38"/>
            <p:cNvSpPr>
              <a:spLocks/>
            </p:cNvSpPr>
            <p:nvPr/>
          </p:nvSpPr>
          <p:spPr bwMode="auto">
            <a:xfrm rot="560193">
              <a:off x="2401888" y="1771650"/>
              <a:ext cx="492125" cy="354013"/>
            </a:xfrm>
            <a:custGeom>
              <a:avLst/>
              <a:gdLst>
                <a:gd name="T0" fmla="*/ 2147483646 w 116"/>
                <a:gd name="T1" fmla="*/ 2147483646 h 88"/>
                <a:gd name="T2" fmla="*/ 2147483646 w 116"/>
                <a:gd name="T3" fmla="*/ 2147483646 h 88"/>
                <a:gd name="T4" fmla="*/ 2147483646 w 116"/>
                <a:gd name="T5" fmla="*/ 2147483646 h 88"/>
                <a:gd name="T6" fmla="*/ 2147483646 w 116"/>
                <a:gd name="T7" fmla="*/ 2147483646 h 88"/>
                <a:gd name="T8" fmla="*/ 2147483646 w 116"/>
                <a:gd name="T9" fmla="*/ 2147483646 h 88"/>
                <a:gd name="T10" fmla="*/ 0 w 116"/>
                <a:gd name="T11" fmla="*/ 2147483646 h 88"/>
                <a:gd name="T12" fmla="*/ 2147483646 w 116"/>
                <a:gd name="T13" fmla="*/ 0 h 88"/>
                <a:gd name="T14" fmla="*/ 2147483646 w 116"/>
                <a:gd name="T15" fmla="*/ 2147483646 h 88"/>
                <a:gd name="T16" fmla="*/ 2147483646 w 116"/>
                <a:gd name="T17" fmla="*/ 2147483646 h 88"/>
                <a:gd name="T18" fmla="*/ 2147483646 w 116"/>
                <a:gd name="T19" fmla="*/ 2147483646 h 88"/>
                <a:gd name="T20" fmla="*/ 2147483646 w 116"/>
                <a:gd name="T21" fmla="*/ 2147483646 h 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6" h="88">
                  <a:moveTo>
                    <a:pt x="100" y="80"/>
                  </a:moveTo>
                  <a:lnTo>
                    <a:pt x="56" y="88"/>
                  </a:lnTo>
                  <a:lnTo>
                    <a:pt x="52" y="70"/>
                  </a:lnTo>
                  <a:lnTo>
                    <a:pt x="50" y="52"/>
                  </a:lnTo>
                  <a:lnTo>
                    <a:pt x="24" y="48"/>
                  </a:lnTo>
                  <a:lnTo>
                    <a:pt x="0" y="20"/>
                  </a:lnTo>
                  <a:lnTo>
                    <a:pt x="116" y="0"/>
                  </a:lnTo>
                  <a:lnTo>
                    <a:pt x="116" y="34"/>
                  </a:lnTo>
                  <a:lnTo>
                    <a:pt x="102" y="36"/>
                  </a:lnTo>
                  <a:lnTo>
                    <a:pt x="102" y="68"/>
                  </a:lnTo>
                  <a:lnTo>
                    <a:pt x="100" y="8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5" name="Freeform 39"/>
            <p:cNvSpPr>
              <a:spLocks/>
            </p:cNvSpPr>
            <p:nvPr/>
          </p:nvSpPr>
          <p:spPr bwMode="auto">
            <a:xfrm rot="560193">
              <a:off x="2508250" y="2109788"/>
              <a:ext cx="407988" cy="476250"/>
            </a:xfrm>
            <a:custGeom>
              <a:avLst/>
              <a:gdLst>
                <a:gd name="T0" fmla="*/ 2147483646 w 96"/>
                <a:gd name="T1" fmla="*/ 2147483646 h 118"/>
                <a:gd name="T2" fmla="*/ 2147483646 w 96"/>
                <a:gd name="T3" fmla="*/ 0 h 118"/>
                <a:gd name="T4" fmla="*/ 2147483646 w 96"/>
                <a:gd name="T5" fmla="*/ 2147483646 h 118"/>
                <a:gd name="T6" fmla="*/ 2147483646 w 96"/>
                <a:gd name="T7" fmla="*/ 2147483646 h 118"/>
                <a:gd name="T8" fmla="*/ 2147483646 w 96"/>
                <a:gd name="T9" fmla="*/ 2147483646 h 118"/>
                <a:gd name="T10" fmla="*/ 2147483646 w 96"/>
                <a:gd name="T11" fmla="*/ 2147483646 h 118"/>
                <a:gd name="T12" fmla="*/ 2147483646 w 96"/>
                <a:gd name="T13" fmla="*/ 2147483646 h 118"/>
                <a:gd name="T14" fmla="*/ 2147483646 w 96"/>
                <a:gd name="T15" fmla="*/ 2147483646 h 118"/>
                <a:gd name="T16" fmla="*/ 0 w 96"/>
                <a:gd name="T17" fmla="*/ 2147483646 h 118"/>
                <a:gd name="T18" fmla="*/ 2147483646 w 96"/>
                <a:gd name="T19" fmla="*/ 2147483646 h 118"/>
                <a:gd name="T20" fmla="*/ 2147483646 w 96"/>
                <a:gd name="T21" fmla="*/ 2147483646 h 118"/>
                <a:gd name="T22" fmla="*/ 2147483646 w 96"/>
                <a:gd name="T23" fmla="*/ 2147483646 h 1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6" h="118">
                  <a:moveTo>
                    <a:pt x="16" y="8"/>
                  </a:moveTo>
                  <a:lnTo>
                    <a:pt x="60" y="0"/>
                  </a:lnTo>
                  <a:lnTo>
                    <a:pt x="74" y="6"/>
                  </a:lnTo>
                  <a:lnTo>
                    <a:pt x="80" y="76"/>
                  </a:lnTo>
                  <a:lnTo>
                    <a:pt x="96" y="92"/>
                  </a:lnTo>
                  <a:lnTo>
                    <a:pt x="82" y="108"/>
                  </a:lnTo>
                  <a:lnTo>
                    <a:pt x="30" y="118"/>
                  </a:lnTo>
                  <a:lnTo>
                    <a:pt x="16" y="98"/>
                  </a:lnTo>
                  <a:lnTo>
                    <a:pt x="0" y="52"/>
                  </a:lnTo>
                  <a:lnTo>
                    <a:pt x="8" y="36"/>
                  </a:lnTo>
                  <a:lnTo>
                    <a:pt x="16" y="36"/>
                  </a:lnTo>
                  <a:lnTo>
                    <a:pt x="16" y="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6" name="Freeform 40"/>
            <p:cNvSpPr>
              <a:spLocks/>
            </p:cNvSpPr>
            <p:nvPr/>
          </p:nvSpPr>
          <p:spPr bwMode="auto">
            <a:xfrm rot="560193">
              <a:off x="2608263" y="2922588"/>
              <a:ext cx="652462" cy="484187"/>
            </a:xfrm>
            <a:custGeom>
              <a:avLst/>
              <a:gdLst>
                <a:gd name="T0" fmla="*/ 0 w 154"/>
                <a:gd name="T1" fmla="*/ 2147483646 h 120"/>
                <a:gd name="T2" fmla="*/ 2147483646 w 154"/>
                <a:gd name="T3" fmla="*/ 2147483646 h 120"/>
                <a:gd name="T4" fmla="*/ 2147483646 w 154"/>
                <a:gd name="T5" fmla="*/ 0 h 120"/>
                <a:gd name="T6" fmla="*/ 2147483646 w 154"/>
                <a:gd name="T7" fmla="*/ 2147483646 h 120"/>
                <a:gd name="T8" fmla="*/ 2147483646 w 154"/>
                <a:gd name="T9" fmla="*/ 0 h 120"/>
                <a:gd name="T10" fmla="*/ 2147483646 w 154"/>
                <a:gd name="T11" fmla="*/ 2147483646 h 120"/>
                <a:gd name="T12" fmla="*/ 2147483646 w 154"/>
                <a:gd name="T13" fmla="*/ 2147483646 h 120"/>
                <a:gd name="T14" fmla="*/ 2147483646 w 154"/>
                <a:gd name="T15" fmla="*/ 2147483646 h 120"/>
                <a:gd name="T16" fmla="*/ 2147483646 w 154"/>
                <a:gd name="T17" fmla="*/ 2147483646 h 120"/>
                <a:gd name="T18" fmla="*/ 2147483646 w 154"/>
                <a:gd name="T19" fmla="*/ 2147483646 h 120"/>
                <a:gd name="T20" fmla="*/ 2147483646 w 154"/>
                <a:gd name="T21" fmla="*/ 2147483646 h 120"/>
                <a:gd name="T22" fmla="*/ 0 w 154"/>
                <a:gd name="T23" fmla="*/ 2147483646 h 1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4" h="120">
                  <a:moveTo>
                    <a:pt x="0" y="66"/>
                  </a:moveTo>
                  <a:lnTo>
                    <a:pt x="44" y="22"/>
                  </a:lnTo>
                  <a:lnTo>
                    <a:pt x="58" y="0"/>
                  </a:lnTo>
                  <a:lnTo>
                    <a:pt x="76" y="10"/>
                  </a:lnTo>
                  <a:lnTo>
                    <a:pt x="96" y="0"/>
                  </a:lnTo>
                  <a:lnTo>
                    <a:pt x="128" y="20"/>
                  </a:lnTo>
                  <a:lnTo>
                    <a:pt x="152" y="44"/>
                  </a:lnTo>
                  <a:lnTo>
                    <a:pt x="154" y="80"/>
                  </a:lnTo>
                  <a:lnTo>
                    <a:pt x="102" y="120"/>
                  </a:lnTo>
                  <a:lnTo>
                    <a:pt x="98" y="98"/>
                  </a:lnTo>
                  <a:lnTo>
                    <a:pt x="22" y="94"/>
                  </a:lnTo>
                  <a:lnTo>
                    <a:pt x="0" y="6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7" name="Freeform 41"/>
            <p:cNvSpPr>
              <a:spLocks/>
            </p:cNvSpPr>
            <p:nvPr/>
          </p:nvSpPr>
          <p:spPr bwMode="auto">
            <a:xfrm rot="560193">
              <a:off x="3159125" y="2921000"/>
              <a:ext cx="619125" cy="466725"/>
            </a:xfrm>
            <a:custGeom>
              <a:avLst/>
              <a:gdLst>
                <a:gd name="T0" fmla="*/ 2147483646 w 146"/>
                <a:gd name="T1" fmla="*/ 2147483646 h 116"/>
                <a:gd name="T2" fmla="*/ 2147483646 w 146"/>
                <a:gd name="T3" fmla="*/ 2147483646 h 116"/>
                <a:gd name="T4" fmla="*/ 0 w 146"/>
                <a:gd name="T5" fmla="*/ 2147483646 h 116"/>
                <a:gd name="T6" fmla="*/ 2147483646 w 146"/>
                <a:gd name="T7" fmla="*/ 2147483646 h 116"/>
                <a:gd name="T8" fmla="*/ 2147483646 w 146"/>
                <a:gd name="T9" fmla="*/ 2147483646 h 116"/>
                <a:gd name="T10" fmla="*/ 2147483646 w 146"/>
                <a:gd name="T11" fmla="*/ 0 h 116"/>
                <a:gd name="T12" fmla="*/ 2147483646 w 146"/>
                <a:gd name="T13" fmla="*/ 2147483646 h 116"/>
                <a:gd name="T14" fmla="*/ 2147483646 w 146"/>
                <a:gd name="T15" fmla="*/ 2147483646 h 116"/>
                <a:gd name="T16" fmla="*/ 2147483646 w 146"/>
                <a:gd name="T17" fmla="*/ 2147483646 h 116"/>
                <a:gd name="T18" fmla="*/ 2147483646 w 146"/>
                <a:gd name="T19" fmla="*/ 2147483646 h 116"/>
                <a:gd name="T20" fmla="*/ 2147483646 w 146"/>
                <a:gd name="T21" fmla="*/ 2147483646 h 116"/>
                <a:gd name="T22" fmla="*/ 2147483646 w 146"/>
                <a:gd name="T23" fmla="*/ 2147483646 h 116"/>
                <a:gd name="T24" fmla="*/ 2147483646 w 146"/>
                <a:gd name="T25" fmla="*/ 2147483646 h 116"/>
                <a:gd name="T26" fmla="*/ 2147483646 w 146"/>
                <a:gd name="T27" fmla="*/ 2147483646 h 1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6" h="116">
                  <a:moveTo>
                    <a:pt x="26" y="102"/>
                  </a:moveTo>
                  <a:lnTo>
                    <a:pt x="24" y="66"/>
                  </a:lnTo>
                  <a:lnTo>
                    <a:pt x="0" y="42"/>
                  </a:lnTo>
                  <a:lnTo>
                    <a:pt x="30" y="20"/>
                  </a:lnTo>
                  <a:lnTo>
                    <a:pt x="70" y="10"/>
                  </a:lnTo>
                  <a:lnTo>
                    <a:pt x="90" y="0"/>
                  </a:lnTo>
                  <a:lnTo>
                    <a:pt x="100" y="12"/>
                  </a:lnTo>
                  <a:lnTo>
                    <a:pt x="94" y="38"/>
                  </a:lnTo>
                  <a:lnTo>
                    <a:pt x="146" y="84"/>
                  </a:lnTo>
                  <a:lnTo>
                    <a:pt x="126" y="90"/>
                  </a:lnTo>
                  <a:lnTo>
                    <a:pt x="94" y="86"/>
                  </a:lnTo>
                  <a:lnTo>
                    <a:pt x="68" y="116"/>
                  </a:lnTo>
                  <a:lnTo>
                    <a:pt x="44" y="94"/>
                  </a:lnTo>
                  <a:lnTo>
                    <a:pt x="26" y="10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8" name="Freeform 42"/>
            <p:cNvSpPr>
              <a:spLocks/>
            </p:cNvSpPr>
            <p:nvPr/>
          </p:nvSpPr>
          <p:spPr bwMode="auto">
            <a:xfrm rot="560193">
              <a:off x="2087563" y="1804988"/>
              <a:ext cx="527050" cy="557212"/>
            </a:xfrm>
            <a:custGeom>
              <a:avLst/>
              <a:gdLst>
                <a:gd name="T0" fmla="*/ 2147483646 w 124"/>
                <a:gd name="T1" fmla="*/ 2147483646 h 138"/>
                <a:gd name="T2" fmla="*/ 2147483646 w 124"/>
                <a:gd name="T3" fmla="*/ 0 h 138"/>
                <a:gd name="T4" fmla="*/ 2147483646 w 124"/>
                <a:gd name="T5" fmla="*/ 2147483646 h 138"/>
                <a:gd name="T6" fmla="*/ 2147483646 w 124"/>
                <a:gd name="T7" fmla="*/ 2147483646 h 138"/>
                <a:gd name="T8" fmla="*/ 2147483646 w 124"/>
                <a:gd name="T9" fmla="*/ 2147483646 h 138"/>
                <a:gd name="T10" fmla="*/ 2147483646 w 124"/>
                <a:gd name="T11" fmla="*/ 2147483646 h 138"/>
                <a:gd name="T12" fmla="*/ 2147483646 w 124"/>
                <a:gd name="T13" fmla="*/ 2147483646 h 138"/>
                <a:gd name="T14" fmla="*/ 2147483646 w 124"/>
                <a:gd name="T15" fmla="*/ 2147483646 h 138"/>
                <a:gd name="T16" fmla="*/ 2147483646 w 124"/>
                <a:gd name="T17" fmla="*/ 2147483646 h 138"/>
                <a:gd name="T18" fmla="*/ 2147483646 w 124"/>
                <a:gd name="T19" fmla="*/ 2147483646 h 138"/>
                <a:gd name="T20" fmla="*/ 2147483646 w 124"/>
                <a:gd name="T21" fmla="*/ 2147483646 h 138"/>
                <a:gd name="T22" fmla="*/ 2147483646 w 124"/>
                <a:gd name="T23" fmla="*/ 2147483646 h 138"/>
                <a:gd name="T24" fmla="*/ 2147483646 w 124"/>
                <a:gd name="T25" fmla="*/ 2147483646 h 138"/>
                <a:gd name="T26" fmla="*/ 2147483646 w 124"/>
                <a:gd name="T27" fmla="*/ 2147483646 h 138"/>
                <a:gd name="T28" fmla="*/ 2147483646 w 124"/>
                <a:gd name="T29" fmla="*/ 2147483646 h 138"/>
                <a:gd name="T30" fmla="*/ 0 w 124"/>
                <a:gd name="T31" fmla="*/ 2147483646 h 138"/>
                <a:gd name="T32" fmla="*/ 2147483646 w 124"/>
                <a:gd name="T33" fmla="*/ 2147483646 h 1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24" h="138">
                  <a:moveTo>
                    <a:pt x="6" y="10"/>
                  </a:moveTo>
                  <a:lnTo>
                    <a:pt x="68" y="0"/>
                  </a:lnTo>
                  <a:lnTo>
                    <a:pt x="92" y="28"/>
                  </a:lnTo>
                  <a:lnTo>
                    <a:pt x="118" y="32"/>
                  </a:lnTo>
                  <a:lnTo>
                    <a:pt x="124" y="68"/>
                  </a:lnTo>
                  <a:lnTo>
                    <a:pt x="124" y="96"/>
                  </a:lnTo>
                  <a:lnTo>
                    <a:pt x="104" y="100"/>
                  </a:lnTo>
                  <a:lnTo>
                    <a:pt x="82" y="96"/>
                  </a:lnTo>
                  <a:lnTo>
                    <a:pt x="62" y="138"/>
                  </a:lnTo>
                  <a:lnTo>
                    <a:pt x="28" y="136"/>
                  </a:lnTo>
                  <a:lnTo>
                    <a:pt x="40" y="110"/>
                  </a:lnTo>
                  <a:lnTo>
                    <a:pt x="36" y="84"/>
                  </a:lnTo>
                  <a:lnTo>
                    <a:pt x="20" y="86"/>
                  </a:lnTo>
                  <a:lnTo>
                    <a:pt x="14" y="72"/>
                  </a:lnTo>
                  <a:lnTo>
                    <a:pt x="20" y="52"/>
                  </a:lnTo>
                  <a:lnTo>
                    <a:pt x="0" y="32"/>
                  </a:lnTo>
                  <a:lnTo>
                    <a:pt x="6" y="1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69" name="Freeform 43"/>
            <p:cNvSpPr>
              <a:spLocks/>
            </p:cNvSpPr>
            <p:nvPr/>
          </p:nvSpPr>
          <p:spPr bwMode="auto">
            <a:xfrm rot="560193">
              <a:off x="1473200" y="1766888"/>
              <a:ext cx="781050" cy="596900"/>
            </a:xfrm>
            <a:custGeom>
              <a:avLst/>
              <a:gdLst>
                <a:gd name="T0" fmla="*/ 0 w 184"/>
                <a:gd name="T1" fmla="*/ 2147483646 h 148"/>
                <a:gd name="T2" fmla="*/ 2147483646 w 184"/>
                <a:gd name="T3" fmla="*/ 2147483646 h 148"/>
                <a:gd name="T4" fmla="*/ 2147483646 w 184"/>
                <a:gd name="T5" fmla="*/ 0 h 148"/>
                <a:gd name="T6" fmla="*/ 2147483646 w 184"/>
                <a:gd name="T7" fmla="*/ 2147483646 h 148"/>
                <a:gd name="T8" fmla="*/ 2147483646 w 184"/>
                <a:gd name="T9" fmla="*/ 2147483646 h 148"/>
                <a:gd name="T10" fmla="*/ 2147483646 w 184"/>
                <a:gd name="T11" fmla="*/ 2147483646 h 148"/>
                <a:gd name="T12" fmla="*/ 2147483646 w 184"/>
                <a:gd name="T13" fmla="*/ 2147483646 h 148"/>
                <a:gd name="T14" fmla="*/ 2147483646 w 184"/>
                <a:gd name="T15" fmla="*/ 2147483646 h 148"/>
                <a:gd name="T16" fmla="*/ 2147483646 w 184"/>
                <a:gd name="T17" fmla="*/ 2147483646 h 148"/>
                <a:gd name="T18" fmla="*/ 2147483646 w 184"/>
                <a:gd name="T19" fmla="*/ 2147483646 h 148"/>
                <a:gd name="T20" fmla="*/ 2147483646 w 184"/>
                <a:gd name="T21" fmla="*/ 2147483646 h 148"/>
                <a:gd name="T22" fmla="*/ 2147483646 w 184"/>
                <a:gd name="T23" fmla="*/ 2147483646 h 148"/>
                <a:gd name="T24" fmla="*/ 2147483646 w 184"/>
                <a:gd name="T25" fmla="*/ 2147483646 h 148"/>
                <a:gd name="T26" fmla="*/ 2147483646 w 184"/>
                <a:gd name="T27" fmla="*/ 2147483646 h 148"/>
                <a:gd name="T28" fmla="*/ 2147483646 w 184"/>
                <a:gd name="T29" fmla="*/ 2147483646 h 148"/>
                <a:gd name="T30" fmla="*/ 2147483646 w 184"/>
                <a:gd name="T31" fmla="*/ 2147483646 h 148"/>
                <a:gd name="T32" fmla="*/ 0 w 184"/>
                <a:gd name="T33" fmla="*/ 2147483646 h 1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84" h="148">
                  <a:moveTo>
                    <a:pt x="0" y="24"/>
                  </a:moveTo>
                  <a:lnTo>
                    <a:pt x="98" y="6"/>
                  </a:lnTo>
                  <a:lnTo>
                    <a:pt x="150" y="0"/>
                  </a:lnTo>
                  <a:lnTo>
                    <a:pt x="144" y="22"/>
                  </a:lnTo>
                  <a:lnTo>
                    <a:pt x="164" y="42"/>
                  </a:lnTo>
                  <a:lnTo>
                    <a:pt x="158" y="62"/>
                  </a:lnTo>
                  <a:lnTo>
                    <a:pt x="164" y="76"/>
                  </a:lnTo>
                  <a:lnTo>
                    <a:pt x="180" y="74"/>
                  </a:lnTo>
                  <a:lnTo>
                    <a:pt x="184" y="100"/>
                  </a:lnTo>
                  <a:lnTo>
                    <a:pt x="172" y="126"/>
                  </a:lnTo>
                  <a:lnTo>
                    <a:pt x="160" y="148"/>
                  </a:lnTo>
                  <a:lnTo>
                    <a:pt x="156" y="136"/>
                  </a:lnTo>
                  <a:lnTo>
                    <a:pt x="140" y="130"/>
                  </a:lnTo>
                  <a:lnTo>
                    <a:pt x="104" y="74"/>
                  </a:lnTo>
                  <a:lnTo>
                    <a:pt x="76" y="70"/>
                  </a:lnTo>
                  <a:lnTo>
                    <a:pt x="12" y="82"/>
                  </a:lnTo>
                  <a:lnTo>
                    <a:pt x="0" y="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0" name="Freeform 44"/>
            <p:cNvSpPr>
              <a:spLocks/>
            </p:cNvSpPr>
            <p:nvPr/>
          </p:nvSpPr>
          <p:spPr bwMode="auto">
            <a:xfrm rot="560193">
              <a:off x="2097088" y="2198688"/>
              <a:ext cx="517525" cy="492125"/>
            </a:xfrm>
            <a:custGeom>
              <a:avLst/>
              <a:gdLst>
                <a:gd name="T0" fmla="*/ 2147483646 w 122"/>
                <a:gd name="T1" fmla="*/ 2147483646 h 122"/>
                <a:gd name="T2" fmla="*/ 2147483646 w 122"/>
                <a:gd name="T3" fmla="*/ 2147483646 h 122"/>
                <a:gd name="T4" fmla="*/ 2147483646 w 122"/>
                <a:gd name="T5" fmla="*/ 2147483646 h 122"/>
                <a:gd name="T6" fmla="*/ 2147483646 w 122"/>
                <a:gd name="T7" fmla="*/ 2147483646 h 122"/>
                <a:gd name="T8" fmla="*/ 2147483646 w 122"/>
                <a:gd name="T9" fmla="*/ 2147483646 h 122"/>
                <a:gd name="T10" fmla="*/ 2147483646 w 122"/>
                <a:gd name="T11" fmla="*/ 2147483646 h 122"/>
                <a:gd name="T12" fmla="*/ 0 w 122"/>
                <a:gd name="T13" fmla="*/ 2147483646 h 122"/>
                <a:gd name="T14" fmla="*/ 2147483646 w 122"/>
                <a:gd name="T15" fmla="*/ 2147483646 h 122"/>
                <a:gd name="T16" fmla="*/ 2147483646 w 122"/>
                <a:gd name="T17" fmla="*/ 2147483646 h 122"/>
                <a:gd name="T18" fmla="*/ 2147483646 w 122"/>
                <a:gd name="T19" fmla="*/ 0 h 122"/>
                <a:gd name="T20" fmla="*/ 2147483646 w 122"/>
                <a:gd name="T21" fmla="*/ 2147483646 h 122"/>
                <a:gd name="T22" fmla="*/ 2147483646 w 122"/>
                <a:gd name="T23" fmla="*/ 0 h 122"/>
                <a:gd name="T24" fmla="*/ 2147483646 w 122"/>
                <a:gd name="T25" fmla="*/ 2147483646 h 122"/>
                <a:gd name="T26" fmla="*/ 2147483646 w 122"/>
                <a:gd name="T27" fmla="*/ 2147483646 h 122"/>
                <a:gd name="T28" fmla="*/ 2147483646 w 122"/>
                <a:gd name="T29" fmla="*/ 2147483646 h 1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2" h="122">
                  <a:moveTo>
                    <a:pt x="122" y="82"/>
                  </a:moveTo>
                  <a:lnTo>
                    <a:pt x="104" y="100"/>
                  </a:lnTo>
                  <a:lnTo>
                    <a:pt x="92" y="100"/>
                  </a:lnTo>
                  <a:lnTo>
                    <a:pt x="80" y="122"/>
                  </a:lnTo>
                  <a:lnTo>
                    <a:pt x="36" y="120"/>
                  </a:lnTo>
                  <a:lnTo>
                    <a:pt x="6" y="88"/>
                  </a:lnTo>
                  <a:lnTo>
                    <a:pt x="0" y="62"/>
                  </a:lnTo>
                  <a:lnTo>
                    <a:pt x="12" y="40"/>
                  </a:lnTo>
                  <a:lnTo>
                    <a:pt x="46" y="42"/>
                  </a:lnTo>
                  <a:lnTo>
                    <a:pt x="66" y="0"/>
                  </a:lnTo>
                  <a:lnTo>
                    <a:pt x="88" y="4"/>
                  </a:lnTo>
                  <a:lnTo>
                    <a:pt x="100" y="0"/>
                  </a:lnTo>
                  <a:lnTo>
                    <a:pt x="92" y="16"/>
                  </a:lnTo>
                  <a:lnTo>
                    <a:pt x="108" y="62"/>
                  </a:lnTo>
                  <a:lnTo>
                    <a:pt x="122" y="8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1" name="Freeform 45"/>
            <p:cNvSpPr>
              <a:spLocks/>
            </p:cNvSpPr>
            <p:nvPr/>
          </p:nvSpPr>
          <p:spPr bwMode="auto">
            <a:xfrm rot="560193">
              <a:off x="1120775" y="1779588"/>
              <a:ext cx="441325" cy="652462"/>
            </a:xfrm>
            <a:custGeom>
              <a:avLst/>
              <a:gdLst>
                <a:gd name="T0" fmla="*/ 2147483646 w 104"/>
                <a:gd name="T1" fmla="*/ 2147483646 h 162"/>
                <a:gd name="T2" fmla="*/ 2147483646 w 104"/>
                <a:gd name="T3" fmla="*/ 2147483646 h 162"/>
                <a:gd name="T4" fmla="*/ 2147483646 w 104"/>
                <a:gd name="T5" fmla="*/ 0 h 162"/>
                <a:gd name="T6" fmla="*/ 2147483646 w 104"/>
                <a:gd name="T7" fmla="*/ 2147483646 h 162"/>
                <a:gd name="T8" fmla="*/ 2147483646 w 104"/>
                <a:gd name="T9" fmla="*/ 2147483646 h 162"/>
                <a:gd name="T10" fmla="*/ 2147483646 w 104"/>
                <a:gd name="T11" fmla="*/ 2147483646 h 162"/>
                <a:gd name="T12" fmla="*/ 2147483646 w 104"/>
                <a:gd name="T13" fmla="*/ 2147483646 h 162"/>
                <a:gd name="T14" fmla="*/ 2147483646 w 104"/>
                <a:gd name="T15" fmla="*/ 2147483646 h 162"/>
                <a:gd name="T16" fmla="*/ 2147483646 w 104"/>
                <a:gd name="T17" fmla="*/ 2147483646 h 162"/>
                <a:gd name="T18" fmla="*/ 2147483646 w 104"/>
                <a:gd name="T19" fmla="*/ 2147483646 h 162"/>
                <a:gd name="T20" fmla="*/ 2147483646 w 104"/>
                <a:gd name="T21" fmla="*/ 2147483646 h 162"/>
                <a:gd name="T22" fmla="*/ 0 w 104"/>
                <a:gd name="T23" fmla="*/ 2147483646 h 162"/>
                <a:gd name="T24" fmla="*/ 2147483646 w 104"/>
                <a:gd name="T25" fmla="*/ 2147483646 h 162"/>
                <a:gd name="T26" fmla="*/ 2147483646 w 104"/>
                <a:gd name="T27" fmla="*/ 2147483646 h 162"/>
                <a:gd name="T28" fmla="*/ 2147483646 w 104"/>
                <a:gd name="T29" fmla="*/ 2147483646 h 162"/>
                <a:gd name="T30" fmla="*/ 0 w 104"/>
                <a:gd name="T31" fmla="*/ 2147483646 h 162"/>
                <a:gd name="T32" fmla="*/ 2147483646 w 104"/>
                <a:gd name="T33" fmla="*/ 2147483646 h 162"/>
                <a:gd name="T34" fmla="*/ 2147483646 w 104"/>
                <a:gd name="T35" fmla="*/ 2147483646 h 162"/>
                <a:gd name="T36" fmla="*/ 2147483646 w 104"/>
                <a:gd name="T37" fmla="*/ 2147483646 h 162"/>
                <a:gd name="T38" fmla="*/ 2147483646 w 104"/>
                <a:gd name="T39" fmla="*/ 2147483646 h 162"/>
                <a:gd name="T40" fmla="*/ 2147483646 w 104"/>
                <a:gd name="T41" fmla="*/ 2147483646 h 1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4" h="162">
                  <a:moveTo>
                    <a:pt x="20" y="10"/>
                  </a:moveTo>
                  <a:lnTo>
                    <a:pt x="40" y="6"/>
                  </a:lnTo>
                  <a:lnTo>
                    <a:pt x="80" y="0"/>
                  </a:lnTo>
                  <a:lnTo>
                    <a:pt x="92" y="58"/>
                  </a:lnTo>
                  <a:lnTo>
                    <a:pt x="104" y="68"/>
                  </a:lnTo>
                  <a:lnTo>
                    <a:pt x="82" y="80"/>
                  </a:lnTo>
                  <a:lnTo>
                    <a:pt x="94" y="158"/>
                  </a:lnTo>
                  <a:lnTo>
                    <a:pt x="72" y="158"/>
                  </a:lnTo>
                  <a:lnTo>
                    <a:pt x="50" y="148"/>
                  </a:lnTo>
                  <a:lnTo>
                    <a:pt x="52" y="162"/>
                  </a:lnTo>
                  <a:lnTo>
                    <a:pt x="16" y="158"/>
                  </a:lnTo>
                  <a:lnTo>
                    <a:pt x="0" y="142"/>
                  </a:lnTo>
                  <a:lnTo>
                    <a:pt x="2" y="134"/>
                  </a:lnTo>
                  <a:lnTo>
                    <a:pt x="16" y="142"/>
                  </a:lnTo>
                  <a:lnTo>
                    <a:pt x="20" y="134"/>
                  </a:lnTo>
                  <a:lnTo>
                    <a:pt x="0" y="122"/>
                  </a:lnTo>
                  <a:lnTo>
                    <a:pt x="16" y="120"/>
                  </a:lnTo>
                  <a:lnTo>
                    <a:pt x="24" y="104"/>
                  </a:lnTo>
                  <a:lnTo>
                    <a:pt x="16" y="66"/>
                  </a:lnTo>
                  <a:lnTo>
                    <a:pt x="28" y="58"/>
                  </a:lnTo>
                  <a:lnTo>
                    <a:pt x="20" y="1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2" name="Freeform 46"/>
            <p:cNvSpPr>
              <a:spLocks/>
            </p:cNvSpPr>
            <p:nvPr/>
          </p:nvSpPr>
          <p:spPr bwMode="auto">
            <a:xfrm rot="560193">
              <a:off x="823913" y="1768475"/>
              <a:ext cx="415925" cy="628650"/>
            </a:xfrm>
            <a:custGeom>
              <a:avLst/>
              <a:gdLst>
                <a:gd name="T0" fmla="*/ 2147483646 w 98"/>
                <a:gd name="T1" fmla="*/ 0 h 156"/>
                <a:gd name="T2" fmla="*/ 2147483646 w 98"/>
                <a:gd name="T3" fmla="*/ 2147483646 h 156"/>
                <a:gd name="T4" fmla="*/ 2147483646 w 98"/>
                <a:gd name="T5" fmla="*/ 2147483646 h 156"/>
                <a:gd name="T6" fmla="*/ 2147483646 w 98"/>
                <a:gd name="T7" fmla="*/ 2147483646 h 156"/>
                <a:gd name="T8" fmla="*/ 0 w 98"/>
                <a:gd name="T9" fmla="*/ 2147483646 h 156"/>
                <a:gd name="T10" fmla="*/ 2147483646 w 98"/>
                <a:gd name="T11" fmla="*/ 2147483646 h 156"/>
                <a:gd name="T12" fmla="*/ 2147483646 w 98"/>
                <a:gd name="T13" fmla="*/ 2147483646 h 156"/>
                <a:gd name="T14" fmla="*/ 2147483646 w 98"/>
                <a:gd name="T15" fmla="*/ 2147483646 h 156"/>
                <a:gd name="T16" fmla="*/ 2147483646 w 98"/>
                <a:gd name="T17" fmla="*/ 2147483646 h 156"/>
                <a:gd name="T18" fmla="*/ 2147483646 w 98"/>
                <a:gd name="T19" fmla="*/ 2147483646 h 156"/>
                <a:gd name="T20" fmla="*/ 2147483646 w 98"/>
                <a:gd name="T21" fmla="*/ 2147483646 h 156"/>
                <a:gd name="T22" fmla="*/ 2147483646 w 98"/>
                <a:gd name="T23" fmla="*/ 2147483646 h 156"/>
                <a:gd name="T24" fmla="*/ 2147483646 w 98"/>
                <a:gd name="T25" fmla="*/ 2147483646 h 156"/>
                <a:gd name="T26" fmla="*/ 2147483646 w 98"/>
                <a:gd name="T27" fmla="*/ 2147483646 h 156"/>
                <a:gd name="T28" fmla="*/ 2147483646 w 98"/>
                <a:gd name="T29" fmla="*/ 2147483646 h 156"/>
                <a:gd name="T30" fmla="*/ 2147483646 w 98"/>
                <a:gd name="T31" fmla="*/ 2147483646 h 156"/>
                <a:gd name="T32" fmla="*/ 2147483646 w 98"/>
                <a:gd name="T33" fmla="*/ 2147483646 h 156"/>
                <a:gd name="T34" fmla="*/ 2147483646 w 98"/>
                <a:gd name="T35" fmla="*/ 0 h 1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8" h="156">
                  <a:moveTo>
                    <a:pt x="90" y="0"/>
                  </a:moveTo>
                  <a:lnTo>
                    <a:pt x="34" y="10"/>
                  </a:lnTo>
                  <a:lnTo>
                    <a:pt x="26" y="82"/>
                  </a:lnTo>
                  <a:lnTo>
                    <a:pt x="6" y="88"/>
                  </a:lnTo>
                  <a:lnTo>
                    <a:pt x="0" y="120"/>
                  </a:lnTo>
                  <a:lnTo>
                    <a:pt x="36" y="120"/>
                  </a:lnTo>
                  <a:lnTo>
                    <a:pt x="42" y="156"/>
                  </a:lnTo>
                  <a:lnTo>
                    <a:pt x="86" y="148"/>
                  </a:lnTo>
                  <a:lnTo>
                    <a:pt x="70" y="132"/>
                  </a:lnTo>
                  <a:lnTo>
                    <a:pt x="72" y="124"/>
                  </a:lnTo>
                  <a:lnTo>
                    <a:pt x="86" y="132"/>
                  </a:lnTo>
                  <a:lnTo>
                    <a:pt x="90" y="124"/>
                  </a:lnTo>
                  <a:lnTo>
                    <a:pt x="70" y="112"/>
                  </a:lnTo>
                  <a:lnTo>
                    <a:pt x="86" y="110"/>
                  </a:lnTo>
                  <a:lnTo>
                    <a:pt x="94" y="94"/>
                  </a:lnTo>
                  <a:lnTo>
                    <a:pt x="86" y="56"/>
                  </a:lnTo>
                  <a:lnTo>
                    <a:pt x="98" y="48"/>
                  </a:lnTo>
                  <a:lnTo>
                    <a:pt x="90"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3" name="Freeform 47"/>
            <p:cNvSpPr>
              <a:spLocks/>
            </p:cNvSpPr>
            <p:nvPr/>
          </p:nvSpPr>
          <p:spPr bwMode="auto">
            <a:xfrm rot="560193">
              <a:off x="635000" y="1771650"/>
              <a:ext cx="347663" cy="395288"/>
            </a:xfrm>
            <a:custGeom>
              <a:avLst/>
              <a:gdLst>
                <a:gd name="T0" fmla="*/ 0 w 82"/>
                <a:gd name="T1" fmla="*/ 2147483646 h 98"/>
                <a:gd name="T2" fmla="*/ 2147483646 w 82"/>
                <a:gd name="T3" fmla="*/ 0 h 98"/>
                <a:gd name="T4" fmla="*/ 2147483646 w 82"/>
                <a:gd name="T5" fmla="*/ 2147483646 h 98"/>
                <a:gd name="T6" fmla="*/ 2147483646 w 82"/>
                <a:gd name="T7" fmla="*/ 2147483646 h 98"/>
                <a:gd name="T8" fmla="*/ 2147483646 w 82"/>
                <a:gd name="T9" fmla="*/ 2147483646 h 98"/>
                <a:gd name="T10" fmla="*/ 2147483646 w 82"/>
                <a:gd name="T11" fmla="*/ 2147483646 h 98"/>
                <a:gd name="T12" fmla="*/ 2147483646 w 82"/>
                <a:gd name="T13" fmla="*/ 2147483646 h 98"/>
                <a:gd name="T14" fmla="*/ 2147483646 w 82"/>
                <a:gd name="T15" fmla="*/ 2147483646 h 98"/>
                <a:gd name="T16" fmla="*/ 0 w 82"/>
                <a:gd name="T17" fmla="*/ 2147483646 h 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 h="98">
                  <a:moveTo>
                    <a:pt x="0" y="10"/>
                  </a:moveTo>
                  <a:lnTo>
                    <a:pt x="82" y="0"/>
                  </a:lnTo>
                  <a:lnTo>
                    <a:pt x="74" y="72"/>
                  </a:lnTo>
                  <a:lnTo>
                    <a:pt x="54" y="78"/>
                  </a:lnTo>
                  <a:lnTo>
                    <a:pt x="50" y="94"/>
                  </a:lnTo>
                  <a:lnTo>
                    <a:pt x="32" y="98"/>
                  </a:lnTo>
                  <a:lnTo>
                    <a:pt x="26" y="68"/>
                  </a:lnTo>
                  <a:lnTo>
                    <a:pt x="10" y="70"/>
                  </a:lnTo>
                  <a:lnTo>
                    <a:pt x="0" y="1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4" name="Freeform 48"/>
            <p:cNvSpPr>
              <a:spLocks/>
            </p:cNvSpPr>
            <p:nvPr/>
          </p:nvSpPr>
          <p:spPr bwMode="auto">
            <a:xfrm rot="560193">
              <a:off x="327025" y="1789113"/>
              <a:ext cx="661988" cy="677862"/>
            </a:xfrm>
            <a:custGeom>
              <a:avLst/>
              <a:gdLst>
                <a:gd name="T0" fmla="*/ 2147483646 w 156"/>
                <a:gd name="T1" fmla="*/ 2147483646 h 168"/>
                <a:gd name="T2" fmla="*/ 2147483646 w 156"/>
                <a:gd name="T3" fmla="*/ 0 h 168"/>
                <a:gd name="T4" fmla="*/ 2147483646 w 156"/>
                <a:gd name="T5" fmla="*/ 2147483646 h 168"/>
                <a:gd name="T6" fmla="*/ 2147483646 w 156"/>
                <a:gd name="T7" fmla="*/ 2147483646 h 168"/>
                <a:gd name="T8" fmla="*/ 2147483646 w 156"/>
                <a:gd name="T9" fmla="*/ 2147483646 h 168"/>
                <a:gd name="T10" fmla="*/ 2147483646 w 156"/>
                <a:gd name="T11" fmla="*/ 2147483646 h 168"/>
                <a:gd name="T12" fmla="*/ 2147483646 w 156"/>
                <a:gd name="T13" fmla="*/ 2147483646 h 168"/>
                <a:gd name="T14" fmla="*/ 2147483646 w 156"/>
                <a:gd name="T15" fmla="*/ 2147483646 h 168"/>
                <a:gd name="T16" fmla="*/ 2147483646 w 156"/>
                <a:gd name="T17" fmla="*/ 2147483646 h 168"/>
                <a:gd name="T18" fmla="*/ 2147483646 w 156"/>
                <a:gd name="T19" fmla="*/ 2147483646 h 168"/>
                <a:gd name="T20" fmla="*/ 2147483646 w 156"/>
                <a:gd name="T21" fmla="*/ 2147483646 h 168"/>
                <a:gd name="T22" fmla="*/ 0 w 156"/>
                <a:gd name="T23" fmla="*/ 2147483646 h 168"/>
                <a:gd name="T24" fmla="*/ 2147483646 w 156"/>
                <a:gd name="T25" fmla="*/ 2147483646 h 168"/>
                <a:gd name="T26" fmla="*/ 2147483646 w 156"/>
                <a:gd name="T27" fmla="*/ 2147483646 h 168"/>
                <a:gd name="T28" fmla="*/ 2147483646 w 156"/>
                <a:gd name="T29" fmla="*/ 2147483646 h 168"/>
                <a:gd name="T30" fmla="*/ 2147483646 w 156"/>
                <a:gd name="T31" fmla="*/ 2147483646 h 168"/>
                <a:gd name="T32" fmla="*/ 2147483646 w 156"/>
                <a:gd name="T33" fmla="*/ 2147483646 h 168"/>
                <a:gd name="T34" fmla="*/ 2147483646 w 156"/>
                <a:gd name="T35" fmla="*/ 2147483646 h 1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6" h="168">
                  <a:moveTo>
                    <a:pt x="34" y="6"/>
                  </a:moveTo>
                  <a:lnTo>
                    <a:pt x="66" y="0"/>
                  </a:lnTo>
                  <a:lnTo>
                    <a:pt x="76" y="60"/>
                  </a:lnTo>
                  <a:lnTo>
                    <a:pt x="92" y="58"/>
                  </a:lnTo>
                  <a:lnTo>
                    <a:pt x="98" y="88"/>
                  </a:lnTo>
                  <a:lnTo>
                    <a:pt x="116" y="84"/>
                  </a:lnTo>
                  <a:lnTo>
                    <a:pt x="114" y="100"/>
                  </a:lnTo>
                  <a:lnTo>
                    <a:pt x="150" y="100"/>
                  </a:lnTo>
                  <a:lnTo>
                    <a:pt x="156" y="136"/>
                  </a:lnTo>
                  <a:lnTo>
                    <a:pt x="150" y="144"/>
                  </a:lnTo>
                  <a:lnTo>
                    <a:pt x="4" y="168"/>
                  </a:lnTo>
                  <a:lnTo>
                    <a:pt x="0" y="154"/>
                  </a:lnTo>
                  <a:lnTo>
                    <a:pt x="18" y="142"/>
                  </a:lnTo>
                  <a:lnTo>
                    <a:pt x="24" y="106"/>
                  </a:lnTo>
                  <a:lnTo>
                    <a:pt x="16" y="96"/>
                  </a:lnTo>
                  <a:lnTo>
                    <a:pt x="32" y="58"/>
                  </a:lnTo>
                  <a:lnTo>
                    <a:pt x="24" y="48"/>
                  </a:lnTo>
                  <a:lnTo>
                    <a:pt x="34" y="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5" name="Freeform 49"/>
            <p:cNvSpPr>
              <a:spLocks/>
            </p:cNvSpPr>
            <p:nvPr/>
          </p:nvSpPr>
          <p:spPr bwMode="auto">
            <a:xfrm rot="560193">
              <a:off x="147638" y="1757363"/>
              <a:ext cx="331787" cy="595312"/>
            </a:xfrm>
            <a:custGeom>
              <a:avLst/>
              <a:gdLst>
                <a:gd name="T0" fmla="*/ 2147483646 w 78"/>
                <a:gd name="T1" fmla="*/ 0 h 148"/>
                <a:gd name="T2" fmla="*/ 0 w 78"/>
                <a:gd name="T3" fmla="*/ 2147483646 h 148"/>
                <a:gd name="T4" fmla="*/ 2147483646 w 78"/>
                <a:gd name="T5" fmla="*/ 2147483646 h 148"/>
                <a:gd name="T6" fmla="*/ 2147483646 w 78"/>
                <a:gd name="T7" fmla="*/ 2147483646 h 148"/>
                <a:gd name="T8" fmla="*/ 2147483646 w 78"/>
                <a:gd name="T9" fmla="*/ 2147483646 h 148"/>
                <a:gd name="T10" fmla="*/ 2147483646 w 78"/>
                <a:gd name="T11" fmla="*/ 2147483646 h 148"/>
                <a:gd name="T12" fmla="*/ 2147483646 w 78"/>
                <a:gd name="T13" fmla="*/ 2147483646 h 148"/>
                <a:gd name="T14" fmla="*/ 2147483646 w 78"/>
                <a:gd name="T15" fmla="*/ 2147483646 h 148"/>
                <a:gd name="T16" fmla="*/ 2147483646 w 78"/>
                <a:gd name="T17" fmla="*/ 0 h 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148">
                  <a:moveTo>
                    <a:pt x="78" y="0"/>
                  </a:moveTo>
                  <a:lnTo>
                    <a:pt x="0" y="14"/>
                  </a:lnTo>
                  <a:lnTo>
                    <a:pt x="44" y="148"/>
                  </a:lnTo>
                  <a:lnTo>
                    <a:pt x="62" y="136"/>
                  </a:lnTo>
                  <a:lnTo>
                    <a:pt x="68" y="100"/>
                  </a:lnTo>
                  <a:lnTo>
                    <a:pt x="60" y="90"/>
                  </a:lnTo>
                  <a:lnTo>
                    <a:pt x="76" y="52"/>
                  </a:lnTo>
                  <a:lnTo>
                    <a:pt x="68" y="42"/>
                  </a:lnTo>
                  <a:lnTo>
                    <a:pt x="78"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6" name="Freeform 50"/>
            <p:cNvSpPr>
              <a:spLocks/>
            </p:cNvSpPr>
            <p:nvPr/>
          </p:nvSpPr>
          <p:spPr bwMode="auto">
            <a:xfrm rot="560193">
              <a:off x="257175" y="2374900"/>
              <a:ext cx="568325" cy="563563"/>
            </a:xfrm>
            <a:custGeom>
              <a:avLst/>
              <a:gdLst>
                <a:gd name="T0" fmla="*/ 0 w 134"/>
                <a:gd name="T1" fmla="*/ 2147483646 h 140"/>
                <a:gd name="T2" fmla="*/ 2147483646 w 134"/>
                <a:gd name="T3" fmla="*/ 0 h 140"/>
                <a:gd name="T4" fmla="*/ 2147483646 w 134"/>
                <a:gd name="T5" fmla="*/ 2147483646 h 140"/>
                <a:gd name="T6" fmla="*/ 2147483646 w 134"/>
                <a:gd name="T7" fmla="*/ 2147483646 h 140"/>
                <a:gd name="T8" fmla="*/ 2147483646 w 134"/>
                <a:gd name="T9" fmla="*/ 2147483646 h 140"/>
                <a:gd name="T10" fmla="*/ 2147483646 w 134"/>
                <a:gd name="T11" fmla="*/ 2147483646 h 140"/>
                <a:gd name="T12" fmla="*/ 2147483646 w 134"/>
                <a:gd name="T13" fmla="*/ 2147483646 h 140"/>
                <a:gd name="T14" fmla="*/ 0 w 134"/>
                <a:gd name="T15" fmla="*/ 2147483646 h 1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4" h="140">
                  <a:moveTo>
                    <a:pt x="0" y="20"/>
                  </a:moveTo>
                  <a:lnTo>
                    <a:pt x="134" y="0"/>
                  </a:lnTo>
                  <a:lnTo>
                    <a:pt x="134" y="12"/>
                  </a:lnTo>
                  <a:lnTo>
                    <a:pt x="120" y="64"/>
                  </a:lnTo>
                  <a:lnTo>
                    <a:pt x="72" y="102"/>
                  </a:lnTo>
                  <a:lnTo>
                    <a:pt x="64" y="140"/>
                  </a:lnTo>
                  <a:lnTo>
                    <a:pt x="42" y="136"/>
                  </a:lnTo>
                  <a:lnTo>
                    <a:pt x="0" y="2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7" name="Freeform 51"/>
            <p:cNvSpPr>
              <a:spLocks/>
            </p:cNvSpPr>
            <p:nvPr/>
          </p:nvSpPr>
          <p:spPr bwMode="auto">
            <a:xfrm rot="560193">
              <a:off x="1443038" y="2038350"/>
              <a:ext cx="671512" cy="515938"/>
            </a:xfrm>
            <a:custGeom>
              <a:avLst/>
              <a:gdLst>
                <a:gd name="T0" fmla="*/ 2147483646 w 158"/>
                <a:gd name="T1" fmla="*/ 2147483646 h 128"/>
                <a:gd name="T2" fmla="*/ 2147483646 w 158"/>
                <a:gd name="T3" fmla="*/ 0 h 128"/>
                <a:gd name="T4" fmla="*/ 2147483646 w 158"/>
                <a:gd name="T5" fmla="*/ 2147483646 h 128"/>
                <a:gd name="T6" fmla="*/ 2147483646 w 158"/>
                <a:gd name="T7" fmla="*/ 2147483646 h 128"/>
                <a:gd name="T8" fmla="*/ 2147483646 w 158"/>
                <a:gd name="T9" fmla="*/ 2147483646 h 128"/>
                <a:gd name="T10" fmla="*/ 2147483646 w 158"/>
                <a:gd name="T11" fmla="*/ 2147483646 h 128"/>
                <a:gd name="T12" fmla="*/ 2147483646 w 158"/>
                <a:gd name="T13" fmla="*/ 2147483646 h 128"/>
                <a:gd name="T14" fmla="*/ 2147483646 w 158"/>
                <a:gd name="T15" fmla="*/ 2147483646 h 128"/>
                <a:gd name="T16" fmla="*/ 2147483646 w 158"/>
                <a:gd name="T17" fmla="*/ 2147483646 h 128"/>
                <a:gd name="T18" fmla="*/ 2147483646 w 158"/>
                <a:gd name="T19" fmla="*/ 2147483646 h 128"/>
                <a:gd name="T20" fmla="*/ 2147483646 w 158"/>
                <a:gd name="T21" fmla="*/ 2147483646 h 128"/>
                <a:gd name="T22" fmla="*/ 0 w 158"/>
                <a:gd name="T23" fmla="*/ 2147483646 h 128"/>
                <a:gd name="T24" fmla="*/ 2147483646 w 158"/>
                <a:gd name="T25" fmla="*/ 2147483646 h 128"/>
                <a:gd name="T26" fmla="*/ 2147483646 w 158"/>
                <a:gd name="T27" fmla="*/ 2147483646 h 1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8" h="128">
                  <a:moveTo>
                    <a:pt x="10" y="12"/>
                  </a:moveTo>
                  <a:lnTo>
                    <a:pt x="74" y="0"/>
                  </a:lnTo>
                  <a:lnTo>
                    <a:pt x="102" y="4"/>
                  </a:lnTo>
                  <a:lnTo>
                    <a:pt x="138" y="60"/>
                  </a:lnTo>
                  <a:lnTo>
                    <a:pt x="154" y="66"/>
                  </a:lnTo>
                  <a:lnTo>
                    <a:pt x="158" y="78"/>
                  </a:lnTo>
                  <a:lnTo>
                    <a:pt x="138" y="102"/>
                  </a:lnTo>
                  <a:lnTo>
                    <a:pt x="126" y="96"/>
                  </a:lnTo>
                  <a:lnTo>
                    <a:pt x="114" y="106"/>
                  </a:lnTo>
                  <a:lnTo>
                    <a:pt x="16" y="128"/>
                  </a:lnTo>
                  <a:lnTo>
                    <a:pt x="12" y="112"/>
                  </a:lnTo>
                  <a:lnTo>
                    <a:pt x="0" y="34"/>
                  </a:lnTo>
                  <a:lnTo>
                    <a:pt x="22" y="22"/>
                  </a:lnTo>
                  <a:lnTo>
                    <a:pt x="10" y="1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8" name="Freeform 52"/>
            <p:cNvSpPr>
              <a:spLocks/>
            </p:cNvSpPr>
            <p:nvPr/>
          </p:nvSpPr>
          <p:spPr bwMode="auto">
            <a:xfrm rot="560193">
              <a:off x="1458913" y="2463800"/>
              <a:ext cx="569912" cy="298450"/>
            </a:xfrm>
            <a:custGeom>
              <a:avLst/>
              <a:gdLst>
                <a:gd name="T0" fmla="*/ 2147483646 w 134"/>
                <a:gd name="T1" fmla="*/ 0 h 74"/>
                <a:gd name="T2" fmla="*/ 2147483646 w 134"/>
                <a:gd name="T3" fmla="*/ 2147483646 h 74"/>
                <a:gd name="T4" fmla="*/ 2147483646 w 134"/>
                <a:gd name="T5" fmla="*/ 2147483646 h 74"/>
                <a:gd name="T6" fmla="*/ 2147483646 w 134"/>
                <a:gd name="T7" fmla="*/ 2147483646 h 74"/>
                <a:gd name="T8" fmla="*/ 2147483646 w 134"/>
                <a:gd name="T9" fmla="*/ 2147483646 h 74"/>
                <a:gd name="T10" fmla="*/ 2147483646 w 134"/>
                <a:gd name="T11" fmla="*/ 2147483646 h 74"/>
                <a:gd name="T12" fmla="*/ 2147483646 w 134"/>
                <a:gd name="T13" fmla="*/ 2147483646 h 74"/>
                <a:gd name="T14" fmla="*/ 0 w 134"/>
                <a:gd name="T15" fmla="*/ 2147483646 h 74"/>
                <a:gd name="T16" fmla="*/ 2147483646 w 134"/>
                <a:gd name="T17" fmla="*/ 0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4" h="74">
                  <a:moveTo>
                    <a:pt x="98" y="0"/>
                  </a:moveTo>
                  <a:lnTo>
                    <a:pt x="114" y="30"/>
                  </a:lnTo>
                  <a:lnTo>
                    <a:pt x="124" y="30"/>
                  </a:lnTo>
                  <a:lnTo>
                    <a:pt x="134" y="60"/>
                  </a:lnTo>
                  <a:lnTo>
                    <a:pt x="34" y="74"/>
                  </a:lnTo>
                  <a:lnTo>
                    <a:pt x="30" y="70"/>
                  </a:lnTo>
                  <a:lnTo>
                    <a:pt x="6" y="74"/>
                  </a:lnTo>
                  <a:lnTo>
                    <a:pt x="0" y="22"/>
                  </a:lnTo>
                  <a:lnTo>
                    <a:pt x="98"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9" name="Freeform 53"/>
            <p:cNvSpPr>
              <a:spLocks/>
            </p:cNvSpPr>
            <p:nvPr/>
          </p:nvSpPr>
          <p:spPr bwMode="auto">
            <a:xfrm rot="560193">
              <a:off x="849313" y="2354263"/>
              <a:ext cx="635000" cy="427037"/>
            </a:xfrm>
            <a:custGeom>
              <a:avLst/>
              <a:gdLst>
                <a:gd name="T0" fmla="*/ 0 w 150"/>
                <a:gd name="T1" fmla="*/ 2147483646 h 106"/>
                <a:gd name="T2" fmla="*/ 2147483646 w 150"/>
                <a:gd name="T3" fmla="*/ 2147483646 h 106"/>
                <a:gd name="T4" fmla="*/ 2147483646 w 150"/>
                <a:gd name="T5" fmla="*/ 2147483646 h 106"/>
                <a:gd name="T6" fmla="*/ 2147483646 w 150"/>
                <a:gd name="T7" fmla="*/ 2147483646 h 106"/>
                <a:gd name="T8" fmla="*/ 2147483646 w 150"/>
                <a:gd name="T9" fmla="*/ 2147483646 h 106"/>
                <a:gd name="T10" fmla="*/ 2147483646 w 150"/>
                <a:gd name="T11" fmla="*/ 0 h 106"/>
                <a:gd name="T12" fmla="*/ 2147483646 w 150"/>
                <a:gd name="T13" fmla="*/ 2147483646 h 106"/>
                <a:gd name="T14" fmla="*/ 2147483646 w 150"/>
                <a:gd name="T15" fmla="*/ 2147483646 h 106"/>
                <a:gd name="T16" fmla="*/ 2147483646 w 150"/>
                <a:gd name="T17" fmla="*/ 2147483646 h 106"/>
                <a:gd name="T18" fmla="*/ 2147483646 w 150"/>
                <a:gd name="T19" fmla="*/ 2147483646 h 106"/>
                <a:gd name="T20" fmla="*/ 2147483646 w 150"/>
                <a:gd name="T21" fmla="*/ 2147483646 h 106"/>
                <a:gd name="T22" fmla="*/ 2147483646 w 150"/>
                <a:gd name="T23" fmla="*/ 2147483646 h 106"/>
                <a:gd name="T24" fmla="*/ 2147483646 w 150"/>
                <a:gd name="T25" fmla="*/ 2147483646 h 106"/>
                <a:gd name="T26" fmla="*/ 2147483646 w 150"/>
                <a:gd name="T27" fmla="*/ 2147483646 h 106"/>
                <a:gd name="T28" fmla="*/ 2147483646 w 150"/>
                <a:gd name="T29" fmla="*/ 2147483646 h 106"/>
                <a:gd name="T30" fmla="*/ 2147483646 w 150"/>
                <a:gd name="T31" fmla="*/ 2147483646 h 106"/>
                <a:gd name="T32" fmla="*/ 0 w 150"/>
                <a:gd name="T33" fmla="*/ 2147483646 h 106"/>
                <a:gd name="T34" fmla="*/ 0 w 150"/>
                <a:gd name="T35" fmla="*/ 2147483646 h 10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0" h="106">
                  <a:moveTo>
                    <a:pt x="0" y="30"/>
                  </a:moveTo>
                  <a:lnTo>
                    <a:pt x="12" y="26"/>
                  </a:lnTo>
                  <a:lnTo>
                    <a:pt x="22" y="18"/>
                  </a:lnTo>
                  <a:lnTo>
                    <a:pt x="62" y="10"/>
                  </a:lnTo>
                  <a:lnTo>
                    <a:pt x="98" y="14"/>
                  </a:lnTo>
                  <a:lnTo>
                    <a:pt x="96" y="0"/>
                  </a:lnTo>
                  <a:lnTo>
                    <a:pt x="118" y="10"/>
                  </a:lnTo>
                  <a:lnTo>
                    <a:pt x="140" y="10"/>
                  </a:lnTo>
                  <a:lnTo>
                    <a:pt x="144" y="26"/>
                  </a:lnTo>
                  <a:lnTo>
                    <a:pt x="150" y="78"/>
                  </a:lnTo>
                  <a:lnTo>
                    <a:pt x="130" y="80"/>
                  </a:lnTo>
                  <a:lnTo>
                    <a:pt x="126" y="86"/>
                  </a:lnTo>
                  <a:lnTo>
                    <a:pt x="42" y="102"/>
                  </a:lnTo>
                  <a:lnTo>
                    <a:pt x="16" y="106"/>
                  </a:lnTo>
                  <a:lnTo>
                    <a:pt x="10" y="96"/>
                  </a:lnTo>
                  <a:lnTo>
                    <a:pt x="10" y="50"/>
                  </a:lnTo>
                  <a:lnTo>
                    <a:pt x="0" y="42"/>
                  </a:lnTo>
                  <a:lnTo>
                    <a:pt x="0" y="3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0" name="Freeform 54"/>
            <p:cNvSpPr>
              <a:spLocks/>
            </p:cNvSpPr>
            <p:nvPr/>
          </p:nvSpPr>
          <p:spPr bwMode="auto">
            <a:xfrm rot="560193">
              <a:off x="407988" y="2451100"/>
              <a:ext cx="593725" cy="782638"/>
            </a:xfrm>
            <a:custGeom>
              <a:avLst/>
              <a:gdLst>
                <a:gd name="T0" fmla="*/ 0 w 140"/>
                <a:gd name="T1" fmla="*/ 2147483646 h 194"/>
                <a:gd name="T2" fmla="*/ 2147483646 w 140"/>
                <a:gd name="T3" fmla="*/ 2147483646 h 194"/>
                <a:gd name="T4" fmla="*/ 2147483646 w 140"/>
                <a:gd name="T5" fmla="*/ 2147483646 h 194"/>
                <a:gd name="T6" fmla="*/ 2147483646 w 140"/>
                <a:gd name="T7" fmla="*/ 2147483646 h 194"/>
                <a:gd name="T8" fmla="*/ 2147483646 w 140"/>
                <a:gd name="T9" fmla="*/ 0 h 194"/>
                <a:gd name="T10" fmla="*/ 2147483646 w 140"/>
                <a:gd name="T11" fmla="*/ 2147483646 h 194"/>
                <a:gd name="T12" fmla="*/ 2147483646 w 140"/>
                <a:gd name="T13" fmla="*/ 2147483646 h 194"/>
                <a:gd name="T14" fmla="*/ 2147483646 w 140"/>
                <a:gd name="T15" fmla="*/ 2147483646 h 194"/>
                <a:gd name="T16" fmla="*/ 2147483646 w 140"/>
                <a:gd name="T17" fmla="*/ 2147483646 h 194"/>
                <a:gd name="T18" fmla="*/ 2147483646 w 140"/>
                <a:gd name="T19" fmla="*/ 2147483646 h 194"/>
                <a:gd name="T20" fmla="*/ 2147483646 w 140"/>
                <a:gd name="T21" fmla="*/ 2147483646 h 194"/>
                <a:gd name="T22" fmla="*/ 2147483646 w 140"/>
                <a:gd name="T23" fmla="*/ 2147483646 h 194"/>
                <a:gd name="T24" fmla="*/ 2147483646 w 140"/>
                <a:gd name="T25" fmla="*/ 2147483646 h 194"/>
                <a:gd name="T26" fmla="*/ 2147483646 w 140"/>
                <a:gd name="T27" fmla="*/ 2147483646 h 194"/>
                <a:gd name="T28" fmla="*/ 2147483646 w 140"/>
                <a:gd name="T29" fmla="*/ 2147483646 h 194"/>
                <a:gd name="T30" fmla="*/ 2147483646 w 140"/>
                <a:gd name="T31" fmla="*/ 2147483646 h 194"/>
                <a:gd name="T32" fmla="*/ 2147483646 w 140"/>
                <a:gd name="T33" fmla="*/ 2147483646 h 194"/>
                <a:gd name="T34" fmla="*/ 0 w 140"/>
                <a:gd name="T35" fmla="*/ 2147483646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0" h="194">
                  <a:moveTo>
                    <a:pt x="0" y="124"/>
                  </a:moveTo>
                  <a:lnTo>
                    <a:pt x="22" y="128"/>
                  </a:lnTo>
                  <a:lnTo>
                    <a:pt x="30" y="90"/>
                  </a:lnTo>
                  <a:lnTo>
                    <a:pt x="78" y="52"/>
                  </a:lnTo>
                  <a:lnTo>
                    <a:pt x="92" y="0"/>
                  </a:lnTo>
                  <a:lnTo>
                    <a:pt x="102" y="8"/>
                  </a:lnTo>
                  <a:lnTo>
                    <a:pt x="102" y="54"/>
                  </a:lnTo>
                  <a:lnTo>
                    <a:pt x="108" y="64"/>
                  </a:lnTo>
                  <a:lnTo>
                    <a:pt x="134" y="60"/>
                  </a:lnTo>
                  <a:lnTo>
                    <a:pt x="138" y="72"/>
                  </a:lnTo>
                  <a:lnTo>
                    <a:pt x="132" y="74"/>
                  </a:lnTo>
                  <a:lnTo>
                    <a:pt x="140" y="124"/>
                  </a:lnTo>
                  <a:lnTo>
                    <a:pt x="130" y="128"/>
                  </a:lnTo>
                  <a:lnTo>
                    <a:pt x="138" y="176"/>
                  </a:lnTo>
                  <a:lnTo>
                    <a:pt x="82" y="184"/>
                  </a:lnTo>
                  <a:lnTo>
                    <a:pt x="74" y="192"/>
                  </a:lnTo>
                  <a:lnTo>
                    <a:pt x="20" y="194"/>
                  </a:lnTo>
                  <a:lnTo>
                    <a:pt x="0" y="1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1" name="Freeform 55"/>
            <p:cNvSpPr>
              <a:spLocks/>
            </p:cNvSpPr>
            <p:nvPr/>
          </p:nvSpPr>
          <p:spPr bwMode="auto">
            <a:xfrm rot="560193">
              <a:off x="412750" y="3151188"/>
              <a:ext cx="679450" cy="371475"/>
            </a:xfrm>
            <a:custGeom>
              <a:avLst/>
              <a:gdLst>
                <a:gd name="T0" fmla="*/ 0 w 160"/>
                <a:gd name="T1" fmla="*/ 2147483646 h 92"/>
                <a:gd name="T2" fmla="*/ 2147483646 w 160"/>
                <a:gd name="T3" fmla="*/ 2147483646 h 92"/>
                <a:gd name="T4" fmla="*/ 2147483646 w 160"/>
                <a:gd name="T5" fmla="*/ 2147483646 h 92"/>
                <a:gd name="T6" fmla="*/ 2147483646 w 160"/>
                <a:gd name="T7" fmla="*/ 2147483646 h 92"/>
                <a:gd name="T8" fmla="*/ 2147483646 w 160"/>
                <a:gd name="T9" fmla="*/ 0 h 92"/>
                <a:gd name="T10" fmla="*/ 2147483646 w 160"/>
                <a:gd name="T11" fmla="*/ 2147483646 h 92"/>
                <a:gd name="T12" fmla="*/ 2147483646 w 160"/>
                <a:gd name="T13" fmla="*/ 2147483646 h 92"/>
                <a:gd name="T14" fmla="*/ 2147483646 w 160"/>
                <a:gd name="T15" fmla="*/ 2147483646 h 92"/>
                <a:gd name="T16" fmla="*/ 2147483646 w 160"/>
                <a:gd name="T17" fmla="*/ 2147483646 h 92"/>
                <a:gd name="T18" fmla="*/ 2147483646 w 160"/>
                <a:gd name="T19" fmla="*/ 2147483646 h 92"/>
                <a:gd name="T20" fmla="*/ 0 w 160"/>
                <a:gd name="T21" fmla="*/ 2147483646 h 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 h="92">
                  <a:moveTo>
                    <a:pt x="0" y="24"/>
                  </a:moveTo>
                  <a:lnTo>
                    <a:pt x="54" y="22"/>
                  </a:lnTo>
                  <a:lnTo>
                    <a:pt x="62" y="14"/>
                  </a:lnTo>
                  <a:lnTo>
                    <a:pt x="118" y="6"/>
                  </a:lnTo>
                  <a:lnTo>
                    <a:pt x="160" y="0"/>
                  </a:lnTo>
                  <a:lnTo>
                    <a:pt x="144" y="52"/>
                  </a:lnTo>
                  <a:lnTo>
                    <a:pt x="126" y="56"/>
                  </a:lnTo>
                  <a:lnTo>
                    <a:pt x="126" y="76"/>
                  </a:lnTo>
                  <a:lnTo>
                    <a:pt x="24" y="92"/>
                  </a:lnTo>
                  <a:lnTo>
                    <a:pt x="18" y="66"/>
                  </a:lnTo>
                  <a:lnTo>
                    <a:pt x="0" y="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2" name="Freeform 56"/>
            <p:cNvSpPr>
              <a:spLocks/>
            </p:cNvSpPr>
            <p:nvPr/>
          </p:nvSpPr>
          <p:spPr bwMode="auto">
            <a:xfrm rot="560193">
              <a:off x="460375" y="3455988"/>
              <a:ext cx="501650" cy="419100"/>
            </a:xfrm>
            <a:custGeom>
              <a:avLst/>
              <a:gdLst>
                <a:gd name="T0" fmla="*/ 0 w 118"/>
                <a:gd name="T1" fmla="*/ 2147483646 h 104"/>
                <a:gd name="T2" fmla="*/ 2147483646 w 118"/>
                <a:gd name="T3" fmla="*/ 0 h 104"/>
                <a:gd name="T4" fmla="*/ 2147483646 w 118"/>
                <a:gd name="T5" fmla="*/ 0 h 104"/>
                <a:gd name="T6" fmla="*/ 2147483646 w 118"/>
                <a:gd name="T7" fmla="*/ 2147483646 h 104"/>
                <a:gd name="T8" fmla="*/ 2147483646 w 118"/>
                <a:gd name="T9" fmla="*/ 2147483646 h 104"/>
                <a:gd name="T10" fmla="*/ 2147483646 w 118"/>
                <a:gd name="T11" fmla="*/ 2147483646 h 104"/>
                <a:gd name="T12" fmla="*/ 2147483646 w 118"/>
                <a:gd name="T13" fmla="*/ 2147483646 h 104"/>
                <a:gd name="T14" fmla="*/ 2147483646 w 118"/>
                <a:gd name="T15" fmla="*/ 2147483646 h 104"/>
                <a:gd name="T16" fmla="*/ 2147483646 w 118"/>
                <a:gd name="T17" fmla="*/ 2147483646 h 104"/>
                <a:gd name="T18" fmla="*/ 0 w 118"/>
                <a:gd name="T19" fmla="*/ 2147483646 h 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8" h="104">
                  <a:moveTo>
                    <a:pt x="0" y="16"/>
                  </a:moveTo>
                  <a:lnTo>
                    <a:pt x="102" y="0"/>
                  </a:lnTo>
                  <a:lnTo>
                    <a:pt x="108" y="0"/>
                  </a:lnTo>
                  <a:lnTo>
                    <a:pt x="116" y="32"/>
                  </a:lnTo>
                  <a:lnTo>
                    <a:pt x="118" y="70"/>
                  </a:lnTo>
                  <a:lnTo>
                    <a:pt x="100" y="86"/>
                  </a:lnTo>
                  <a:lnTo>
                    <a:pt x="92" y="78"/>
                  </a:lnTo>
                  <a:lnTo>
                    <a:pt x="54" y="104"/>
                  </a:lnTo>
                  <a:lnTo>
                    <a:pt x="28" y="102"/>
                  </a:lnTo>
                  <a:lnTo>
                    <a:pt x="0" y="1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3" name="Freeform 57"/>
            <p:cNvSpPr>
              <a:spLocks/>
            </p:cNvSpPr>
            <p:nvPr/>
          </p:nvSpPr>
          <p:spPr bwMode="auto">
            <a:xfrm rot="560193">
              <a:off x="538163" y="3617913"/>
              <a:ext cx="720725" cy="638175"/>
            </a:xfrm>
            <a:custGeom>
              <a:avLst/>
              <a:gdLst>
                <a:gd name="T0" fmla="*/ 2147483646 w 170"/>
                <a:gd name="T1" fmla="*/ 0 h 158"/>
                <a:gd name="T2" fmla="*/ 2147483646 w 170"/>
                <a:gd name="T3" fmla="*/ 2147483646 h 158"/>
                <a:gd name="T4" fmla="*/ 2147483646 w 170"/>
                <a:gd name="T5" fmla="*/ 2147483646 h 158"/>
                <a:gd name="T6" fmla="*/ 2147483646 w 170"/>
                <a:gd name="T7" fmla="*/ 2147483646 h 158"/>
                <a:gd name="T8" fmla="*/ 2147483646 w 170"/>
                <a:gd name="T9" fmla="*/ 2147483646 h 158"/>
                <a:gd name="T10" fmla="*/ 2147483646 w 170"/>
                <a:gd name="T11" fmla="*/ 2147483646 h 158"/>
                <a:gd name="T12" fmla="*/ 2147483646 w 170"/>
                <a:gd name="T13" fmla="*/ 2147483646 h 158"/>
                <a:gd name="T14" fmla="*/ 2147483646 w 170"/>
                <a:gd name="T15" fmla="*/ 2147483646 h 158"/>
                <a:gd name="T16" fmla="*/ 2147483646 w 170"/>
                <a:gd name="T17" fmla="*/ 2147483646 h 158"/>
                <a:gd name="T18" fmla="*/ 2147483646 w 170"/>
                <a:gd name="T19" fmla="*/ 2147483646 h 158"/>
                <a:gd name="T20" fmla="*/ 2147483646 w 170"/>
                <a:gd name="T21" fmla="*/ 2147483646 h 158"/>
                <a:gd name="T22" fmla="*/ 2147483646 w 170"/>
                <a:gd name="T23" fmla="*/ 2147483646 h 158"/>
                <a:gd name="T24" fmla="*/ 2147483646 w 170"/>
                <a:gd name="T25" fmla="*/ 2147483646 h 158"/>
                <a:gd name="T26" fmla="*/ 2147483646 w 170"/>
                <a:gd name="T27" fmla="*/ 2147483646 h 158"/>
                <a:gd name="T28" fmla="*/ 0 w 170"/>
                <a:gd name="T29" fmla="*/ 2147483646 h 158"/>
                <a:gd name="T30" fmla="*/ 2147483646 w 170"/>
                <a:gd name="T31" fmla="*/ 2147483646 h 158"/>
                <a:gd name="T32" fmla="*/ 2147483646 w 170"/>
                <a:gd name="T33" fmla="*/ 2147483646 h 158"/>
                <a:gd name="T34" fmla="*/ 2147483646 w 170"/>
                <a:gd name="T35" fmla="*/ 2147483646 h 158"/>
                <a:gd name="T36" fmla="*/ 2147483646 w 170"/>
                <a:gd name="T37" fmla="*/ 2147483646 h 158"/>
                <a:gd name="T38" fmla="*/ 2147483646 w 170"/>
                <a:gd name="T39" fmla="*/ 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0" h="158">
                  <a:moveTo>
                    <a:pt x="88" y="0"/>
                  </a:moveTo>
                  <a:lnTo>
                    <a:pt x="136" y="14"/>
                  </a:lnTo>
                  <a:lnTo>
                    <a:pt x="138" y="28"/>
                  </a:lnTo>
                  <a:lnTo>
                    <a:pt x="134" y="34"/>
                  </a:lnTo>
                  <a:lnTo>
                    <a:pt x="140" y="38"/>
                  </a:lnTo>
                  <a:lnTo>
                    <a:pt x="144" y="86"/>
                  </a:lnTo>
                  <a:lnTo>
                    <a:pt x="170" y="86"/>
                  </a:lnTo>
                  <a:lnTo>
                    <a:pt x="166" y="110"/>
                  </a:lnTo>
                  <a:lnTo>
                    <a:pt x="142" y="140"/>
                  </a:lnTo>
                  <a:lnTo>
                    <a:pt x="124" y="140"/>
                  </a:lnTo>
                  <a:lnTo>
                    <a:pt x="122" y="150"/>
                  </a:lnTo>
                  <a:lnTo>
                    <a:pt x="114" y="152"/>
                  </a:lnTo>
                  <a:lnTo>
                    <a:pt x="28" y="158"/>
                  </a:lnTo>
                  <a:lnTo>
                    <a:pt x="18" y="132"/>
                  </a:lnTo>
                  <a:lnTo>
                    <a:pt x="0" y="70"/>
                  </a:lnTo>
                  <a:lnTo>
                    <a:pt x="26" y="72"/>
                  </a:lnTo>
                  <a:lnTo>
                    <a:pt x="64" y="46"/>
                  </a:lnTo>
                  <a:lnTo>
                    <a:pt x="72" y="54"/>
                  </a:lnTo>
                  <a:lnTo>
                    <a:pt x="90" y="38"/>
                  </a:lnTo>
                  <a:lnTo>
                    <a:pt x="88"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4" name="Freeform 58"/>
            <p:cNvSpPr>
              <a:spLocks/>
            </p:cNvSpPr>
            <p:nvPr/>
          </p:nvSpPr>
          <p:spPr bwMode="auto">
            <a:xfrm rot="560193">
              <a:off x="935038" y="3181350"/>
              <a:ext cx="484187" cy="531813"/>
            </a:xfrm>
            <a:custGeom>
              <a:avLst/>
              <a:gdLst>
                <a:gd name="T0" fmla="*/ 2147483646 w 114"/>
                <a:gd name="T1" fmla="*/ 2147483646 h 132"/>
                <a:gd name="T2" fmla="*/ 2147483646 w 114"/>
                <a:gd name="T3" fmla="*/ 0 h 132"/>
                <a:gd name="T4" fmla="*/ 2147483646 w 114"/>
                <a:gd name="T5" fmla="*/ 2147483646 h 132"/>
                <a:gd name="T6" fmla="*/ 2147483646 w 114"/>
                <a:gd name="T7" fmla="*/ 2147483646 h 132"/>
                <a:gd name="T8" fmla="*/ 2147483646 w 114"/>
                <a:gd name="T9" fmla="*/ 2147483646 h 132"/>
                <a:gd name="T10" fmla="*/ 2147483646 w 114"/>
                <a:gd name="T11" fmla="*/ 2147483646 h 132"/>
                <a:gd name="T12" fmla="*/ 2147483646 w 114"/>
                <a:gd name="T13" fmla="*/ 2147483646 h 132"/>
                <a:gd name="T14" fmla="*/ 2147483646 w 114"/>
                <a:gd name="T15" fmla="*/ 2147483646 h 132"/>
                <a:gd name="T16" fmla="*/ 2147483646 w 114"/>
                <a:gd name="T17" fmla="*/ 2147483646 h 132"/>
                <a:gd name="T18" fmla="*/ 2147483646 w 114"/>
                <a:gd name="T19" fmla="*/ 2147483646 h 132"/>
                <a:gd name="T20" fmla="*/ 0 w 114"/>
                <a:gd name="T21" fmla="*/ 2147483646 h 132"/>
                <a:gd name="T22" fmla="*/ 0 w 114"/>
                <a:gd name="T23" fmla="*/ 2147483646 h 132"/>
                <a:gd name="T24" fmla="*/ 2147483646 w 114"/>
                <a:gd name="T25" fmla="*/ 2147483646 h 132"/>
                <a:gd name="T26" fmla="*/ 2147483646 w 114"/>
                <a:gd name="T27" fmla="*/ 2147483646 h 132"/>
                <a:gd name="T28" fmla="*/ 2147483646 w 114"/>
                <a:gd name="T29" fmla="*/ 2147483646 h 132"/>
                <a:gd name="T30" fmla="*/ 2147483646 w 114"/>
                <a:gd name="T31" fmla="*/ 2147483646 h 132"/>
                <a:gd name="T32" fmla="*/ 2147483646 w 114"/>
                <a:gd name="T33" fmla="*/ 2147483646 h 132"/>
                <a:gd name="T34" fmla="*/ 2147483646 w 114"/>
                <a:gd name="T35" fmla="*/ 2147483646 h 1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4" h="132">
                  <a:moveTo>
                    <a:pt x="34" y="10"/>
                  </a:moveTo>
                  <a:lnTo>
                    <a:pt x="90" y="0"/>
                  </a:lnTo>
                  <a:lnTo>
                    <a:pt x="98" y="52"/>
                  </a:lnTo>
                  <a:lnTo>
                    <a:pt x="106" y="56"/>
                  </a:lnTo>
                  <a:lnTo>
                    <a:pt x="114" y="108"/>
                  </a:lnTo>
                  <a:lnTo>
                    <a:pt x="114" y="118"/>
                  </a:lnTo>
                  <a:lnTo>
                    <a:pt x="80" y="132"/>
                  </a:lnTo>
                  <a:lnTo>
                    <a:pt x="62" y="132"/>
                  </a:lnTo>
                  <a:lnTo>
                    <a:pt x="14" y="118"/>
                  </a:lnTo>
                  <a:lnTo>
                    <a:pt x="6" y="86"/>
                  </a:lnTo>
                  <a:lnTo>
                    <a:pt x="0" y="86"/>
                  </a:lnTo>
                  <a:lnTo>
                    <a:pt x="0" y="66"/>
                  </a:lnTo>
                  <a:lnTo>
                    <a:pt x="8" y="66"/>
                  </a:lnTo>
                  <a:lnTo>
                    <a:pt x="14" y="64"/>
                  </a:lnTo>
                  <a:lnTo>
                    <a:pt x="18" y="62"/>
                  </a:lnTo>
                  <a:lnTo>
                    <a:pt x="22" y="52"/>
                  </a:lnTo>
                  <a:lnTo>
                    <a:pt x="28" y="34"/>
                  </a:lnTo>
                  <a:lnTo>
                    <a:pt x="34" y="10"/>
                  </a:lnTo>
                  <a:close/>
                </a:path>
              </a:pathLst>
            </a:custGeom>
            <a:noFill/>
            <a:ln w="6350"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5" name="Freeform 59"/>
            <p:cNvSpPr>
              <a:spLocks/>
            </p:cNvSpPr>
            <p:nvPr/>
          </p:nvSpPr>
          <p:spPr bwMode="auto">
            <a:xfrm rot="560193">
              <a:off x="568325" y="4229100"/>
              <a:ext cx="534988" cy="490538"/>
            </a:xfrm>
            <a:custGeom>
              <a:avLst/>
              <a:gdLst>
                <a:gd name="T0" fmla="*/ 0 w 126"/>
                <a:gd name="T1" fmla="*/ 2147483646 h 122"/>
                <a:gd name="T2" fmla="*/ 2147483646 w 126"/>
                <a:gd name="T3" fmla="*/ 0 h 122"/>
                <a:gd name="T4" fmla="*/ 2147483646 w 126"/>
                <a:gd name="T5" fmla="*/ 2147483646 h 122"/>
                <a:gd name="T6" fmla="*/ 2147483646 w 126"/>
                <a:gd name="T7" fmla="*/ 2147483646 h 122"/>
                <a:gd name="T8" fmla="*/ 2147483646 w 126"/>
                <a:gd name="T9" fmla="*/ 2147483646 h 122"/>
                <a:gd name="T10" fmla="*/ 2147483646 w 126"/>
                <a:gd name="T11" fmla="*/ 2147483646 h 122"/>
                <a:gd name="T12" fmla="*/ 2147483646 w 126"/>
                <a:gd name="T13" fmla="*/ 2147483646 h 122"/>
                <a:gd name="T14" fmla="*/ 2147483646 w 126"/>
                <a:gd name="T15" fmla="*/ 2147483646 h 122"/>
                <a:gd name="T16" fmla="*/ 0 w 126"/>
                <a:gd name="T17" fmla="*/ 2147483646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 h="122">
                  <a:moveTo>
                    <a:pt x="0" y="6"/>
                  </a:moveTo>
                  <a:lnTo>
                    <a:pt x="86" y="0"/>
                  </a:lnTo>
                  <a:lnTo>
                    <a:pt x="126" y="68"/>
                  </a:lnTo>
                  <a:lnTo>
                    <a:pt x="112" y="84"/>
                  </a:lnTo>
                  <a:lnTo>
                    <a:pt x="80" y="98"/>
                  </a:lnTo>
                  <a:lnTo>
                    <a:pt x="70" y="94"/>
                  </a:lnTo>
                  <a:lnTo>
                    <a:pt x="72" y="106"/>
                  </a:lnTo>
                  <a:lnTo>
                    <a:pt x="34" y="122"/>
                  </a:lnTo>
                  <a:lnTo>
                    <a:pt x="0" y="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6" name="Freeform 60"/>
            <p:cNvSpPr>
              <a:spLocks/>
            </p:cNvSpPr>
            <p:nvPr/>
          </p:nvSpPr>
          <p:spPr bwMode="auto">
            <a:xfrm rot="560193">
              <a:off x="962025" y="4089400"/>
              <a:ext cx="747713" cy="492125"/>
            </a:xfrm>
            <a:custGeom>
              <a:avLst/>
              <a:gdLst>
                <a:gd name="T0" fmla="*/ 2147483646 w 176"/>
                <a:gd name="T1" fmla="*/ 2147483646 h 122"/>
                <a:gd name="T2" fmla="*/ 2147483646 w 176"/>
                <a:gd name="T3" fmla="*/ 0 h 122"/>
                <a:gd name="T4" fmla="*/ 2147483646 w 176"/>
                <a:gd name="T5" fmla="*/ 2147483646 h 122"/>
                <a:gd name="T6" fmla="*/ 2147483646 w 176"/>
                <a:gd name="T7" fmla="*/ 2147483646 h 122"/>
                <a:gd name="T8" fmla="*/ 2147483646 w 176"/>
                <a:gd name="T9" fmla="*/ 2147483646 h 122"/>
                <a:gd name="T10" fmla="*/ 2147483646 w 176"/>
                <a:gd name="T11" fmla="*/ 2147483646 h 122"/>
                <a:gd name="T12" fmla="*/ 2147483646 w 176"/>
                <a:gd name="T13" fmla="*/ 2147483646 h 122"/>
                <a:gd name="T14" fmla="*/ 0 w 176"/>
                <a:gd name="T15" fmla="*/ 2147483646 h 122"/>
                <a:gd name="T16" fmla="*/ 2147483646 w 176"/>
                <a:gd name="T17" fmla="*/ 2147483646 h 122"/>
                <a:gd name="T18" fmla="*/ 2147483646 w 176"/>
                <a:gd name="T19" fmla="*/ 2147483646 h 122"/>
                <a:gd name="T20" fmla="*/ 2147483646 w 176"/>
                <a:gd name="T21" fmla="*/ 2147483646 h 122"/>
                <a:gd name="T22" fmla="*/ 2147483646 w 176"/>
                <a:gd name="T23" fmla="*/ 2147483646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6" h="122">
                  <a:moveTo>
                    <a:pt x="52" y="12"/>
                  </a:moveTo>
                  <a:lnTo>
                    <a:pt x="126" y="0"/>
                  </a:lnTo>
                  <a:lnTo>
                    <a:pt x="124" y="40"/>
                  </a:lnTo>
                  <a:lnTo>
                    <a:pt x="176" y="88"/>
                  </a:lnTo>
                  <a:lnTo>
                    <a:pt x="176" y="102"/>
                  </a:lnTo>
                  <a:lnTo>
                    <a:pt x="64" y="122"/>
                  </a:lnTo>
                  <a:lnTo>
                    <a:pt x="40" y="122"/>
                  </a:lnTo>
                  <a:lnTo>
                    <a:pt x="0" y="54"/>
                  </a:lnTo>
                  <a:lnTo>
                    <a:pt x="8" y="52"/>
                  </a:lnTo>
                  <a:lnTo>
                    <a:pt x="10" y="42"/>
                  </a:lnTo>
                  <a:lnTo>
                    <a:pt x="28" y="42"/>
                  </a:lnTo>
                  <a:lnTo>
                    <a:pt x="52" y="1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7" name="Freeform 61"/>
            <p:cNvSpPr>
              <a:spLocks/>
            </p:cNvSpPr>
            <p:nvPr/>
          </p:nvSpPr>
          <p:spPr bwMode="auto">
            <a:xfrm rot="560193">
              <a:off x="1739900" y="7337425"/>
              <a:ext cx="696913" cy="644525"/>
            </a:xfrm>
            <a:custGeom>
              <a:avLst/>
              <a:gdLst>
                <a:gd name="T0" fmla="*/ 2147483646 w 164"/>
                <a:gd name="T1" fmla="*/ 2147483646 h 160"/>
                <a:gd name="T2" fmla="*/ 2147483646 w 164"/>
                <a:gd name="T3" fmla="*/ 0 h 160"/>
                <a:gd name="T4" fmla="*/ 2147483646 w 164"/>
                <a:gd name="T5" fmla="*/ 2147483646 h 160"/>
                <a:gd name="T6" fmla="*/ 2147483646 w 164"/>
                <a:gd name="T7" fmla="*/ 2147483646 h 160"/>
                <a:gd name="T8" fmla="*/ 2147483646 w 164"/>
                <a:gd name="T9" fmla="*/ 2147483646 h 160"/>
                <a:gd name="T10" fmla="*/ 2147483646 w 164"/>
                <a:gd name="T11" fmla="*/ 2147483646 h 160"/>
                <a:gd name="T12" fmla="*/ 2147483646 w 164"/>
                <a:gd name="T13" fmla="*/ 2147483646 h 160"/>
                <a:gd name="T14" fmla="*/ 2147483646 w 164"/>
                <a:gd name="T15" fmla="*/ 2147483646 h 160"/>
                <a:gd name="T16" fmla="*/ 2147483646 w 164"/>
                <a:gd name="T17" fmla="*/ 2147483646 h 160"/>
                <a:gd name="T18" fmla="*/ 2147483646 w 164"/>
                <a:gd name="T19" fmla="*/ 2147483646 h 160"/>
                <a:gd name="T20" fmla="*/ 0 w 164"/>
                <a:gd name="T21" fmla="*/ 2147483646 h 160"/>
                <a:gd name="T22" fmla="*/ 0 w 164"/>
                <a:gd name="T23" fmla="*/ 2147483646 h 160"/>
                <a:gd name="T24" fmla="*/ 2147483646 w 164"/>
                <a:gd name="T25" fmla="*/ 2147483646 h 160"/>
                <a:gd name="T26" fmla="*/ 2147483646 w 164"/>
                <a:gd name="T27" fmla="*/ 2147483646 h 160"/>
                <a:gd name="T28" fmla="*/ 2147483646 w 164"/>
                <a:gd name="T29" fmla="*/ 2147483646 h 160"/>
                <a:gd name="T30" fmla="*/ 2147483646 w 164"/>
                <a:gd name="T31" fmla="*/ 2147483646 h 160"/>
                <a:gd name="T32" fmla="*/ 2147483646 w 164"/>
                <a:gd name="T33" fmla="*/ 2147483646 h 160"/>
                <a:gd name="T34" fmla="*/ 2147483646 w 164"/>
                <a:gd name="T35" fmla="*/ 2147483646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4" h="160">
                  <a:moveTo>
                    <a:pt x="96" y="8"/>
                  </a:moveTo>
                  <a:lnTo>
                    <a:pt x="140" y="0"/>
                  </a:lnTo>
                  <a:lnTo>
                    <a:pt x="148" y="36"/>
                  </a:lnTo>
                  <a:lnTo>
                    <a:pt x="160" y="112"/>
                  </a:lnTo>
                  <a:lnTo>
                    <a:pt x="154" y="116"/>
                  </a:lnTo>
                  <a:lnTo>
                    <a:pt x="156" y="122"/>
                  </a:lnTo>
                  <a:lnTo>
                    <a:pt x="162" y="120"/>
                  </a:lnTo>
                  <a:lnTo>
                    <a:pt x="164" y="132"/>
                  </a:lnTo>
                  <a:lnTo>
                    <a:pt x="126" y="140"/>
                  </a:lnTo>
                  <a:lnTo>
                    <a:pt x="44" y="152"/>
                  </a:lnTo>
                  <a:lnTo>
                    <a:pt x="0" y="160"/>
                  </a:lnTo>
                  <a:lnTo>
                    <a:pt x="0" y="126"/>
                  </a:lnTo>
                  <a:lnTo>
                    <a:pt x="14" y="106"/>
                  </a:lnTo>
                  <a:lnTo>
                    <a:pt x="28" y="108"/>
                  </a:lnTo>
                  <a:lnTo>
                    <a:pt x="40" y="60"/>
                  </a:lnTo>
                  <a:lnTo>
                    <a:pt x="80" y="42"/>
                  </a:lnTo>
                  <a:lnTo>
                    <a:pt x="80" y="26"/>
                  </a:lnTo>
                  <a:lnTo>
                    <a:pt x="96" y="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8" name="Freeform 62"/>
            <p:cNvSpPr>
              <a:spLocks/>
            </p:cNvSpPr>
            <p:nvPr/>
          </p:nvSpPr>
          <p:spPr bwMode="auto">
            <a:xfrm rot="560193">
              <a:off x="790575" y="6819900"/>
              <a:ext cx="492125" cy="450850"/>
            </a:xfrm>
            <a:custGeom>
              <a:avLst/>
              <a:gdLst>
                <a:gd name="T0" fmla="*/ 2147483646 w 116"/>
                <a:gd name="T1" fmla="*/ 2147483646 h 112"/>
                <a:gd name="T2" fmla="*/ 2147483646 w 116"/>
                <a:gd name="T3" fmla="*/ 2147483646 h 112"/>
                <a:gd name="T4" fmla="*/ 2147483646 w 116"/>
                <a:gd name="T5" fmla="*/ 2147483646 h 112"/>
                <a:gd name="T6" fmla="*/ 0 w 116"/>
                <a:gd name="T7" fmla="*/ 0 h 112"/>
                <a:gd name="T8" fmla="*/ 2147483646 w 116"/>
                <a:gd name="T9" fmla="*/ 2147483646 h 112"/>
                <a:gd name="T10" fmla="*/ 2147483646 w 116"/>
                <a:gd name="T11" fmla="*/ 0 h 112"/>
                <a:gd name="T12" fmla="*/ 2147483646 w 116"/>
                <a:gd name="T13" fmla="*/ 2147483646 h 112"/>
                <a:gd name="T14" fmla="*/ 2147483646 w 116"/>
                <a:gd name="T15" fmla="*/ 2147483646 h 112"/>
                <a:gd name="T16" fmla="*/ 2147483646 w 116"/>
                <a:gd name="T17" fmla="*/ 2147483646 h 112"/>
                <a:gd name="T18" fmla="*/ 2147483646 w 116"/>
                <a:gd name="T19" fmla="*/ 2147483646 h 112"/>
                <a:gd name="T20" fmla="*/ 2147483646 w 116"/>
                <a:gd name="T21" fmla="*/ 2147483646 h 112"/>
                <a:gd name="T22" fmla="*/ 2147483646 w 116"/>
                <a:gd name="T23" fmla="*/ 2147483646 h 112"/>
                <a:gd name="T24" fmla="*/ 2147483646 w 116"/>
                <a:gd name="T25" fmla="*/ 2147483646 h 112"/>
                <a:gd name="T26" fmla="*/ 2147483646 w 116"/>
                <a:gd name="T27" fmla="*/ 2147483646 h 112"/>
                <a:gd name="T28" fmla="*/ 2147483646 w 116"/>
                <a:gd name="T29" fmla="*/ 2147483646 h 1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6" h="112">
                  <a:moveTo>
                    <a:pt x="38" y="100"/>
                  </a:moveTo>
                  <a:lnTo>
                    <a:pt x="36" y="76"/>
                  </a:lnTo>
                  <a:lnTo>
                    <a:pt x="4" y="16"/>
                  </a:lnTo>
                  <a:lnTo>
                    <a:pt x="0" y="0"/>
                  </a:lnTo>
                  <a:lnTo>
                    <a:pt x="20" y="6"/>
                  </a:lnTo>
                  <a:lnTo>
                    <a:pt x="56" y="0"/>
                  </a:lnTo>
                  <a:lnTo>
                    <a:pt x="56" y="26"/>
                  </a:lnTo>
                  <a:lnTo>
                    <a:pt x="66" y="32"/>
                  </a:lnTo>
                  <a:lnTo>
                    <a:pt x="72" y="56"/>
                  </a:lnTo>
                  <a:lnTo>
                    <a:pt x="106" y="50"/>
                  </a:lnTo>
                  <a:lnTo>
                    <a:pt x="104" y="68"/>
                  </a:lnTo>
                  <a:lnTo>
                    <a:pt x="112" y="70"/>
                  </a:lnTo>
                  <a:lnTo>
                    <a:pt x="116" y="100"/>
                  </a:lnTo>
                  <a:lnTo>
                    <a:pt x="46" y="112"/>
                  </a:lnTo>
                  <a:lnTo>
                    <a:pt x="38" y="10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9" name="Freeform 63"/>
            <p:cNvSpPr>
              <a:spLocks/>
            </p:cNvSpPr>
            <p:nvPr/>
          </p:nvSpPr>
          <p:spPr bwMode="auto">
            <a:xfrm rot="560193">
              <a:off x="835025" y="6500813"/>
              <a:ext cx="314325" cy="330200"/>
            </a:xfrm>
            <a:custGeom>
              <a:avLst/>
              <a:gdLst>
                <a:gd name="T0" fmla="*/ 2147483646 w 74"/>
                <a:gd name="T1" fmla="*/ 2147483646 h 82"/>
                <a:gd name="T2" fmla="*/ 0 w 74"/>
                <a:gd name="T3" fmla="*/ 2147483646 h 82"/>
                <a:gd name="T4" fmla="*/ 2147483646 w 74"/>
                <a:gd name="T5" fmla="*/ 0 h 82"/>
                <a:gd name="T6" fmla="*/ 2147483646 w 74"/>
                <a:gd name="T7" fmla="*/ 0 h 82"/>
                <a:gd name="T8" fmla="*/ 2147483646 w 74"/>
                <a:gd name="T9" fmla="*/ 2147483646 h 82"/>
                <a:gd name="T10" fmla="*/ 2147483646 w 74"/>
                <a:gd name="T11" fmla="*/ 2147483646 h 82"/>
                <a:gd name="T12" fmla="*/ 2147483646 w 74"/>
                <a:gd name="T13" fmla="*/ 2147483646 h 82"/>
                <a:gd name="T14" fmla="*/ 2147483646 w 74"/>
                <a:gd name="T15" fmla="*/ 2147483646 h 82"/>
                <a:gd name="T16" fmla="*/ 2147483646 w 74"/>
                <a:gd name="T17" fmla="*/ 2147483646 h 82"/>
                <a:gd name="T18" fmla="*/ 2147483646 w 74"/>
                <a:gd name="T19" fmla="*/ 2147483646 h 82"/>
                <a:gd name="T20" fmla="*/ 2147483646 w 74"/>
                <a:gd name="T21" fmla="*/ 2147483646 h 82"/>
                <a:gd name="T22" fmla="*/ 2147483646 w 74"/>
                <a:gd name="T23" fmla="*/ 2147483646 h 82"/>
                <a:gd name="T24" fmla="*/ 2147483646 w 74"/>
                <a:gd name="T25" fmla="*/ 2147483646 h 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4" h="82">
                  <a:moveTo>
                    <a:pt x="4" y="76"/>
                  </a:moveTo>
                  <a:lnTo>
                    <a:pt x="0" y="46"/>
                  </a:lnTo>
                  <a:lnTo>
                    <a:pt x="12" y="0"/>
                  </a:lnTo>
                  <a:lnTo>
                    <a:pt x="20" y="0"/>
                  </a:lnTo>
                  <a:lnTo>
                    <a:pt x="20" y="4"/>
                  </a:lnTo>
                  <a:lnTo>
                    <a:pt x="20" y="8"/>
                  </a:lnTo>
                  <a:lnTo>
                    <a:pt x="22" y="8"/>
                  </a:lnTo>
                  <a:lnTo>
                    <a:pt x="48" y="6"/>
                  </a:lnTo>
                  <a:lnTo>
                    <a:pt x="66" y="16"/>
                  </a:lnTo>
                  <a:lnTo>
                    <a:pt x="74" y="72"/>
                  </a:lnTo>
                  <a:lnTo>
                    <a:pt x="60" y="76"/>
                  </a:lnTo>
                  <a:lnTo>
                    <a:pt x="24" y="82"/>
                  </a:lnTo>
                  <a:lnTo>
                    <a:pt x="4" y="76"/>
                  </a:lnTo>
                  <a:close/>
                </a:path>
              </a:pathLst>
            </a:custGeom>
            <a:solidFill>
              <a:srgbClr val="7030A0"/>
            </a:solidFill>
            <a:ln w="6350" cmpd="sng">
              <a:solidFill>
                <a:schemeClr val="tx1"/>
              </a:solidFill>
              <a:round/>
              <a:headEnd/>
              <a:tailEnd/>
            </a:ln>
          </p:spPr>
          <p:txBody>
            <a:bodyPr/>
            <a:lstStyle/>
            <a:p>
              <a:endParaRPr lang="en-US"/>
            </a:p>
          </p:txBody>
        </p:sp>
        <p:sp>
          <p:nvSpPr>
            <p:cNvPr id="390" name="Freeform 64"/>
            <p:cNvSpPr>
              <a:spLocks/>
            </p:cNvSpPr>
            <p:nvPr/>
          </p:nvSpPr>
          <p:spPr bwMode="auto">
            <a:xfrm rot="560193">
              <a:off x="925513" y="6065838"/>
              <a:ext cx="595312" cy="531812"/>
            </a:xfrm>
            <a:custGeom>
              <a:avLst/>
              <a:gdLst>
                <a:gd name="T0" fmla="*/ 2147483646 w 140"/>
                <a:gd name="T1" fmla="*/ 2147483646 h 132"/>
                <a:gd name="T2" fmla="*/ 0 w 140"/>
                <a:gd name="T3" fmla="*/ 2147483646 h 132"/>
                <a:gd name="T4" fmla="*/ 0 w 140"/>
                <a:gd name="T5" fmla="*/ 2147483646 h 132"/>
                <a:gd name="T6" fmla="*/ 2147483646 w 140"/>
                <a:gd name="T7" fmla="*/ 2147483646 h 132"/>
                <a:gd name="T8" fmla="*/ 2147483646 w 140"/>
                <a:gd name="T9" fmla="*/ 2147483646 h 132"/>
                <a:gd name="T10" fmla="*/ 2147483646 w 140"/>
                <a:gd name="T11" fmla="*/ 2147483646 h 132"/>
                <a:gd name="T12" fmla="*/ 2147483646 w 140"/>
                <a:gd name="T13" fmla="*/ 2147483646 h 132"/>
                <a:gd name="T14" fmla="*/ 2147483646 w 140"/>
                <a:gd name="T15" fmla="*/ 2147483646 h 132"/>
                <a:gd name="T16" fmla="*/ 2147483646 w 140"/>
                <a:gd name="T17" fmla="*/ 2147483646 h 132"/>
                <a:gd name="T18" fmla="*/ 2147483646 w 140"/>
                <a:gd name="T19" fmla="*/ 0 h 132"/>
                <a:gd name="T20" fmla="*/ 2147483646 w 140"/>
                <a:gd name="T21" fmla="*/ 2147483646 h 132"/>
                <a:gd name="T22" fmla="*/ 2147483646 w 140"/>
                <a:gd name="T23" fmla="*/ 2147483646 h 132"/>
                <a:gd name="T24" fmla="*/ 2147483646 w 140"/>
                <a:gd name="T25" fmla="*/ 2147483646 h 132"/>
                <a:gd name="T26" fmla="*/ 2147483646 w 140"/>
                <a:gd name="T27" fmla="*/ 2147483646 h 132"/>
                <a:gd name="T28" fmla="*/ 2147483646 w 140"/>
                <a:gd name="T29" fmla="*/ 2147483646 h 132"/>
                <a:gd name="T30" fmla="*/ 2147483646 w 140"/>
                <a:gd name="T31" fmla="*/ 2147483646 h 132"/>
                <a:gd name="T32" fmla="*/ 2147483646 w 140"/>
                <a:gd name="T33" fmla="*/ 2147483646 h 1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0" h="132">
                  <a:moveTo>
                    <a:pt x="4" y="116"/>
                  </a:moveTo>
                  <a:lnTo>
                    <a:pt x="0" y="82"/>
                  </a:lnTo>
                  <a:lnTo>
                    <a:pt x="0" y="40"/>
                  </a:lnTo>
                  <a:lnTo>
                    <a:pt x="26" y="28"/>
                  </a:lnTo>
                  <a:lnTo>
                    <a:pt x="32" y="12"/>
                  </a:lnTo>
                  <a:lnTo>
                    <a:pt x="68" y="6"/>
                  </a:lnTo>
                  <a:lnTo>
                    <a:pt x="72" y="12"/>
                  </a:lnTo>
                  <a:lnTo>
                    <a:pt x="76" y="12"/>
                  </a:lnTo>
                  <a:lnTo>
                    <a:pt x="78" y="4"/>
                  </a:lnTo>
                  <a:lnTo>
                    <a:pt x="120" y="0"/>
                  </a:lnTo>
                  <a:lnTo>
                    <a:pt x="128" y="14"/>
                  </a:lnTo>
                  <a:lnTo>
                    <a:pt x="140" y="118"/>
                  </a:lnTo>
                  <a:lnTo>
                    <a:pt x="58" y="132"/>
                  </a:lnTo>
                  <a:lnTo>
                    <a:pt x="40" y="122"/>
                  </a:lnTo>
                  <a:lnTo>
                    <a:pt x="14" y="124"/>
                  </a:lnTo>
                  <a:lnTo>
                    <a:pt x="12" y="116"/>
                  </a:lnTo>
                  <a:lnTo>
                    <a:pt x="4" y="11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1" name="Freeform 65"/>
            <p:cNvSpPr>
              <a:spLocks/>
            </p:cNvSpPr>
            <p:nvPr/>
          </p:nvSpPr>
          <p:spPr bwMode="auto">
            <a:xfrm rot="560193">
              <a:off x="1066800" y="6575425"/>
              <a:ext cx="636588" cy="523875"/>
            </a:xfrm>
            <a:custGeom>
              <a:avLst/>
              <a:gdLst>
                <a:gd name="T0" fmla="*/ 2147483646 w 150"/>
                <a:gd name="T1" fmla="*/ 2147483646 h 130"/>
                <a:gd name="T2" fmla="*/ 2147483646 w 150"/>
                <a:gd name="T3" fmla="*/ 0 h 130"/>
                <a:gd name="T4" fmla="*/ 2147483646 w 150"/>
                <a:gd name="T5" fmla="*/ 2147483646 h 130"/>
                <a:gd name="T6" fmla="*/ 2147483646 w 150"/>
                <a:gd name="T7" fmla="*/ 2147483646 h 130"/>
                <a:gd name="T8" fmla="*/ 2147483646 w 150"/>
                <a:gd name="T9" fmla="*/ 2147483646 h 130"/>
                <a:gd name="T10" fmla="*/ 2147483646 w 150"/>
                <a:gd name="T11" fmla="*/ 2147483646 h 130"/>
                <a:gd name="T12" fmla="*/ 2147483646 w 150"/>
                <a:gd name="T13" fmla="*/ 2147483646 h 130"/>
                <a:gd name="T14" fmla="*/ 2147483646 w 150"/>
                <a:gd name="T15" fmla="*/ 2147483646 h 130"/>
                <a:gd name="T16" fmla="*/ 2147483646 w 150"/>
                <a:gd name="T17" fmla="*/ 2147483646 h 130"/>
                <a:gd name="T18" fmla="*/ 2147483646 w 150"/>
                <a:gd name="T19" fmla="*/ 2147483646 h 130"/>
                <a:gd name="T20" fmla="*/ 2147483646 w 150"/>
                <a:gd name="T21" fmla="*/ 2147483646 h 130"/>
                <a:gd name="T22" fmla="*/ 2147483646 w 150"/>
                <a:gd name="T23" fmla="*/ 2147483646 h 130"/>
                <a:gd name="T24" fmla="*/ 2147483646 w 150"/>
                <a:gd name="T25" fmla="*/ 2147483646 h 130"/>
                <a:gd name="T26" fmla="*/ 2147483646 w 150"/>
                <a:gd name="T27" fmla="*/ 2147483646 h 130"/>
                <a:gd name="T28" fmla="*/ 0 w 150"/>
                <a:gd name="T29" fmla="*/ 2147483646 h 130"/>
                <a:gd name="T30" fmla="*/ 0 w 150"/>
                <a:gd name="T31" fmla="*/ 2147483646 h 130"/>
                <a:gd name="T32" fmla="*/ 2147483646 w 150"/>
                <a:gd name="T33" fmla="*/ 2147483646 h 130"/>
                <a:gd name="T34" fmla="*/ 2147483646 w 150"/>
                <a:gd name="T35" fmla="*/ 2147483646 h 1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0" h="130">
                  <a:moveTo>
                    <a:pt x="6" y="14"/>
                  </a:moveTo>
                  <a:lnTo>
                    <a:pt x="88" y="0"/>
                  </a:lnTo>
                  <a:lnTo>
                    <a:pt x="104" y="6"/>
                  </a:lnTo>
                  <a:lnTo>
                    <a:pt x="114" y="54"/>
                  </a:lnTo>
                  <a:lnTo>
                    <a:pt x="124" y="54"/>
                  </a:lnTo>
                  <a:lnTo>
                    <a:pt x="134" y="86"/>
                  </a:lnTo>
                  <a:lnTo>
                    <a:pt x="144" y="84"/>
                  </a:lnTo>
                  <a:lnTo>
                    <a:pt x="150" y="106"/>
                  </a:lnTo>
                  <a:lnTo>
                    <a:pt x="116" y="114"/>
                  </a:lnTo>
                  <a:lnTo>
                    <a:pt x="106" y="106"/>
                  </a:lnTo>
                  <a:lnTo>
                    <a:pt x="98" y="116"/>
                  </a:lnTo>
                  <a:lnTo>
                    <a:pt x="50" y="124"/>
                  </a:lnTo>
                  <a:lnTo>
                    <a:pt x="16" y="130"/>
                  </a:lnTo>
                  <a:lnTo>
                    <a:pt x="10" y="106"/>
                  </a:lnTo>
                  <a:lnTo>
                    <a:pt x="0" y="100"/>
                  </a:lnTo>
                  <a:lnTo>
                    <a:pt x="0" y="74"/>
                  </a:lnTo>
                  <a:lnTo>
                    <a:pt x="14" y="70"/>
                  </a:lnTo>
                  <a:lnTo>
                    <a:pt x="6" y="1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2" name="Freeform 66"/>
            <p:cNvSpPr>
              <a:spLocks/>
            </p:cNvSpPr>
            <p:nvPr/>
          </p:nvSpPr>
          <p:spPr bwMode="auto">
            <a:xfrm rot="560193">
              <a:off x="1027113" y="5616575"/>
              <a:ext cx="501650" cy="500063"/>
            </a:xfrm>
            <a:custGeom>
              <a:avLst/>
              <a:gdLst>
                <a:gd name="T0" fmla="*/ 2147483646 w 118"/>
                <a:gd name="T1" fmla="*/ 2147483646 h 124"/>
                <a:gd name="T2" fmla="*/ 2147483646 w 118"/>
                <a:gd name="T3" fmla="*/ 2147483646 h 124"/>
                <a:gd name="T4" fmla="*/ 2147483646 w 118"/>
                <a:gd name="T5" fmla="*/ 2147483646 h 124"/>
                <a:gd name="T6" fmla="*/ 0 w 118"/>
                <a:gd name="T7" fmla="*/ 2147483646 h 124"/>
                <a:gd name="T8" fmla="*/ 2147483646 w 118"/>
                <a:gd name="T9" fmla="*/ 2147483646 h 124"/>
                <a:gd name="T10" fmla="*/ 2147483646 w 118"/>
                <a:gd name="T11" fmla="*/ 2147483646 h 124"/>
                <a:gd name="T12" fmla="*/ 2147483646 w 118"/>
                <a:gd name="T13" fmla="*/ 2147483646 h 124"/>
                <a:gd name="T14" fmla="*/ 2147483646 w 118"/>
                <a:gd name="T15" fmla="*/ 2147483646 h 124"/>
                <a:gd name="T16" fmla="*/ 2147483646 w 118"/>
                <a:gd name="T17" fmla="*/ 2147483646 h 124"/>
                <a:gd name="T18" fmla="*/ 2147483646 w 118"/>
                <a:gd name="T19" fmla="*/ 0 h 124"/>
                <a:gd name="T20" fmla="*/ 2147483646 w 118"/>
                <a:gd name="T21" fmla="*/ 0 h 124"/>
                <a:gd name="T22" fmla="*/ 2147483646 w 118"/>
                <a:gd name="T23" fmla="*/ 2147483646 h 124"/>
                <a:gd name="T24" fmla="*/ 2147483646 w 118"/>
                <a:gd name="T25" fmla="*/ 2147483646 h 124"/>
                <a:gd name="T26" fmla="*/ 2147483646 w 118"/>
                <a:gd name="T27" fmla="*/ 2147483646 h 124"/>
                <a:gd name="T28" fmla="*/ 2147483646 w 118"/>
                <a:gd name="T29" fmla="*/ 2147483646 h 124"/>
                <a:gd name="T30" fmla="*/ 2147483646 w 118"/>
                <a:gd name="T31" fmla="*/ 2147483646 h 124"/>
                <a:gd name="T32" fmla="*/ 2147483646 w 118"/>
                <a:gd name="T33" fmla="*/ 2147483646 h 124"/>
                <a:gd name="T34" fmla="*/ 2147483646 w 118"/>
                <a:gd name="T35" fmla="*/ 2147483646 h 1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8" h="124">
                  <a:moveTo>
                    <a:pt x="26" y="124"/>
                  </a:moveTo>
                  <a:lnTo>
                    <a:pt x="36" y="112"/>
                  </a:lnTo>
                  <a:lnTo>
                    <a:pt x="30" y="102"/>
                  </a:lnTo>
                  <a:lnTo>
                    <a:pt x="0" y="88"/>
                  </a:lnTo>
                  <a:lnTo>
                    <a:pt x="2" y="68"/>
                  </a:lnTo>
                  <a:lnTo>
                    <a:pt x="22" y="64"/>
                  </a:lnTo>
                  <a:lnTo>
                    <a:pt x="56" y="48"/>
                  </a:lnTo>
                  <a:lnTo>
                    <a:pt x="68" y="44"/>
                  </a:lnTo>
                  <a:lnTo>
                    <a:pt x="78" y="8"/>
                  </a:lnTo>
                  <a:lnTo>
                    <a:pt x="88" y="0"/>
                  </a:lnTo>
                  <a:lnTo>
                    <a:pt x="102" y="0"/>
                  </a:lnTo>
                  <a:lnTo>
                    <a:pt x="118" y="106"/>
                  </a:lnTo>
                  <a:lnTo>
                    <a:pt x="114" y="112"/>
                  </a:lnTo>
                  <a:lnTo>
                    <a:pt x="72" y="116"/>
                  </a:lnTo>
                  <a:lnTo>
                    <a:pt x="70" y="124"/>
                  </a:lnTo>
                  <a:lnTo>
                    <a:pt x="66" y="124"/>
                  </a:lnTo>
                  <a:lnTo>
                    <a:pt x="62" y="118"/>
                  </a:lnTo>
                  <a:lnTo>
                    <a:pt x="26" y="1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3" name="Freeform 67"/>
            <p:cNvSpPr>
              <a:spLocks/>
            </p:cNvSpPr>
            <p:nvPr/>
          </p:nvSpPr>
          <p:spPr bwMode="auto">
            <a:xfrm rot="560193">
              <a:off x="901700" y="5508625"/>
              <a:ext cx="534988" cy="361950"/>
            </a:xfrm>
            <a:custGeom>
              <a:avLst/>
              <a:gdLst>
                <a:gd name="T0" fmla="*/ 2147483646 w 126"/>
                <a:gd name="T1" fmla="*/ 2147483646 h 90"/>
                <a:gd name="T2" fmla="*/ 2147483646 w 126"/>
                <a:gd name="T3" fmla="*/ 2147483646 h 90"/>
                <a:gd name="T4" fmla="*/ 2147483646 w 126"/>
                <a:gd name="T5" fmla="*/ 2147483646 h 90"/>
                <a:gd name="T6" fmla="*/ 2147483646 w 126"/>
                <a:gd name="T7" fmla="*/ 2147483646 h 90"/>
                <a:gd name="T8" fmla="*/ 2147483646 w 126"/>
                <a:gd name="T9" fmla="*/ 2147483646 h 90"/>
                <a:gd name="T10" fmla="*/ 0 w 126"/>
                <a:gd name="T11" fmla="*/ 2147483646 h 90"/>
                <a:gd name="T12" fmla="*/ 2147483646 w 126"/>
                <a:gd name="T13" fmla="*/ 2147483646 h 90"/>
                <a:gd name="T14" fmla="*/ 2147483646 w 126"/>
                <a:gd name="T15" fmla="*/ 2147483646 h 90"/>
                <a:gd name="T16" fmla="*/ 2147483646 w 126"/>
                <a:gd name="T17" fmla="*/ 0 h 90"/>
                <a:gd name="T18" fmla="*/ 2147483646 w 126"/>
                <a:gd name="T19" fmla="*/ 2147483646 h 90"/>
                <a:gd name="T20" fmla="*/ 2147483646 w 126"/>
                <a:gd name="T21" fmla="*/ 2147483646 h 90"/>
                <a:gd name="T22" fmla="*/ 2147483646 w 126"/>
                <a:gd name="T23" fmla="*/ 2147483646 h 90"/>
                <a:gd name="T24" fmla="*/ 2147483646 w 126"/>
                <a:gd name="T25" fmla="*/ 2147483646 h 90"/>
                <a:gd name="T26" fmla="*/ 2147483646 w 126"/>
                <a:gd name="T27" fmla="*/ 2147483646 h 90"/>
                <a:gd name="T28" fmla="*/ 2147483646 w 126"/>
                <a:gd name="T29" fmla="*/ 2147483646 h 90"/>
                <a:gd name="T30" fmla="*/ 2147483646 w 126"/>
                <a:gd name="T31" fmla="*/ 2147483646 h 9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6" h="90">
                  <a:moveTo>
                    <a:pt x="38" y="90"/>
                  </a:moveTo>
                  <a:lnTo>
                    <a:pt x="36" y="78"/>
                  </a:lnTo>
                  <a:lnTo>
                    <a:pt x="30" y="60"/>
                  </a:lnTo>
                  <a:lnTo>
                    <a:pt x="30" y="46"/>
                  </a:lnTo>
                  <a:lnTo>
                    <a:pt x="8" y="30"/>
                  </a:lnTo>
                  <a:lnTo>
                    <a:pt x="0" y="10"/>
                  </a:lnTo>
                  <a:lnTo>
                    <a:pt x="46" y="4"/>
                  </a:lnTo>
                  <a:lnTo>
                    <a:pt x="48" y="10"/>
                  </a:lnTo>
                  <a:lnTo>
                    <a:pt x="118" y="0"/>
                  </a:lnTo>
                  <a:lnTo>
                    <a:pt x="126" y="10"/>
                  </a:lnTo>
                  <a:lnTo>
                    <a:pt x="124" y="22"/>
                  </a:lnTo>
                  <a:lnTo>
                    <a:pt x="114" y="30"/>
                  </a:lnTo>
                  <a:lnTo>
                    <a:pt x="104" y="66"/>
                  </a:lnTo>
                  <a:lnTo>
                    <a:pt x="92" y="70"/>
                  </a:lnTo>
                  <a:lnTo>
                    <a:pt x="58" y="86"/>
                  </a:lnTo>
                  <a:lnTo>
                    <a:pt x="38" y="9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4" name="Freeform 68"/>
            <p:cNvSpPr>
              <a:spLocks/>
            </p:cNvSpPr>
            <p:nvPr/>
          </p:nvSpPr>
          <p:spPr bwMode="auto">
            <a:xfrm rot="560193">
              <a:off x="735013" y="5064125"/>
              <a:ext cx="730250" cy="468313"/>
            </a:xfrm>
            <a:custGeom>
              <a:avLst/>
              <a:gdLst>
                <a:gd name="T0" fmla="*/ 0 w 172"/>
                <a:gd name="T1" fmla="*/ 2147483646 h 116"/>
                <a:gd name="T2" fmla="*/ 2147483646 w 172"/>
                <a:gd name="T3" fmla="*/ 2147483646 h 116"/>
                <a:gd name="T4" fmla="*/ 2147483646 w 172"/>
                <a:gd name="T5" fmla="*/ 2147483646 h 116"/>
                <a:gd name="T6" fmla="*/ 2147483646 w 172"/>
                <a:gd name="T7" fmla="*/ 2147483646 h 116"/>
                <a:gd name="T8" fmla="*/ 2147483646 w 172"/>
                <a:gd name="T9" fmla="*/ 2147483646 h 116"/>
                <a:gd name="T10" fmla="*/ 2147483646 w 172"/>
                <a:gd name="T11" fmla="*/ 2147483646 h 116"/>
                <a:gd name="T12" fmla="*/ 2147483646 w 172"/>
                <a:gd name="T13" fmla="*/ 2147483646 h 116"/>
                <a:gd name="T14" fmla="*/ 2147483646 w 172"/>
                <a:gd name="T15" fmla="*/ 2147483646 h 116"/>
                <a:gd name="T16" fmla="*/ 2147483646 w 172"/>
                <a:gd name="T17" fmla="*/ 2147483646 h 116"/>
                <a:gd name="T18" fmla="*/ 2147483646 w 172"/>
                <a:gd name="T19" fmla="*/ 2147483646 h 116"/>
                <a:gd name="T20" fmla="*/ 2147483646 w 172"/>
                <a:gd name="T21" fmla="*/ 2147483646 h 116"/>
                <a:gd name="T22" fmla="*/ 2147483646 w 172"/>
                <a:gd name="T23" fmla="*/ 0 h 116"/>
                <a:gd name="T24" fmla="*/ 2147483646 w 172"/>
                <a:gd name="T25" fmla="*/ 2147483646 h 116"/>
                <a:gd name="T26" fmla="*/ 0 w 172"/>
                <a:gd name="T27" fmla="*/ 2147483646 h 1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2" h="116">
                  <a:moveTo>
                    <a:pt x="0" y="22"/>
                  </a:moveTo>
                  <a:lnTo>
                    <a:pt x="22" y="64"/>
                  </a:lnTo>
                  <a:lnTo>
                    <a:pt x="40" y="108"/>
                  </a:lnTo>
                  <a:lnTo>
                    <a:pt x="54" y="116"/>
                  </a:lnTo>
                  <a:lnTo>
                    <a:pt x="100" y="110"/>
                  </a:lnTo>
                  <a:lnTo>
                    <a:pt x="102" y="116"/>
                  </a:lnTo>
                  <a:lnTo>
                    <a:pt x="172" y="106"/>
                  </a:lnTo>
                  <a:lnTo>
                    <a:pt x="166" y="68"/>
                  </a:lnTo>
                  <a:lnTo>
                    <a:pt x="158" y="56"/>
                  </a:lnTo>
                  <a:lnTo>
                    <a:pt x="166" y="54"/>
                  </a:lnTo>
                  <a:lnTo>
                    <a:pt x="156" y="4"/>
                  </a:lnTo>
                  <a:lnTo>
                    <a:pt x="140" y="0"/>
                  </a:lnTo>
                  <a:lnTo>
                    <a:pt x="104" y="4"/>
                  </a:lnTo>
                  <a:lnTo>
                    <a:pt x="0" y="2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5" name="Freeform 69"/>
            <p:cNvSpPr>
              <a:spLocks/>
            </p:cNvSpPr>
            <p:nvPr/>
          </p:nvSpPr>
          <p:spPr bwMode="auto">
            <a:xfrm rot="560193">
              <a:off x="657225" y="4525963"/>
              <a:ext cx="595313" cy="596900"/>
            </a:xfrm>
            <a:custGeom>
              <a:avLst/>
              <a:gdLst>
                <a:gd name="T0" fmla="*/ 2147483646 w 140"/>
                <a:gd name="T1" fmla="*/ 2147483646 h 148"/>
                <a:gd name="T2" fmla="*/ 2147483646 w 140"/>
                <a:gd name="T3" fmla="*/ 2147483646 h 148"/>
                <a:gd name="T4" fmla="*/ 0 w 140"/>
                <a:gd name="T5" fmla="*/ 2147483646 h 148"/>
                <a:gd name="T6" fmla="*/ 2147483646 w 140"/>
                <a:gd name="T7" fmla="*/ 2147483646 h 148"/>
                <a:gd name="T8" fmla="*/ 2147483646 w 140"/>
                <a:gd name="T9" fmla="*/ 2147483646 h 148"/>
                <a:gd name="T10" fmla="*/ 2147483646 w 140"/>
                <a:gd name="T11" fmla="*/ 2147483646 h 148"/>
                <a:gd name="T12" fmla="*/ 2147483646 w 140"/>
                <a:gd name="T13" fmla="*/ 2147483646 h 148"/>
                <a:gd name="T14" fmla="*/ 2147483646 w 140"/>
                <a:gd name="T15" fmla="*/ 0 h 148"/>
                <a:gd name="T16" fmla="*/ 2147483646 w 140"/>
                <a:gd name="T17" fmla="*/ 0 h 148"/>
                <a:gd name="T18" fmla="*/ 2147483646 w 140"/>
                <a:gd name="T19" fmla="*/ 2147483646 h 148"/>
                <a:gd name="T20" fmla="*/ 2147483646 w 140"/>
                <a:gd name="T21" fmla="*/ 2147483646 h 1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0" h="148">
                  <a:moveTo>
                    <a:pt x="36" y="148"/>
                  </a:moveTo>
                  <a:lnTo>
                    <a:pt x="28" y="134"/>
                  </a:lnTo>
                  <a:lnTo>
                    <a:pt x="0" y="54"/>
                  </a:lnTo>
                  <a:lnTo>
                    <a:pt x="38" y="38"/>
                  </a:lnTo>
                  <a:lnTo>
                    <a:pt x="36" y="26"/>
                  </a:lnTo>
                  <a:lnTo>
                    <a:pt x="46" y="30"/>
                  </a:lnTo>
                  <a:lnTo>
                    <a:pt x="78" y="16"/>
                  </a:lnTo>
                  <a:lnTo>
                    <a:pt x="92" y="0"/>
                  </a:lnTo>
                  <a:lnTo>
                    <a:pt x="116" y="0"/>
                  </a:lnTo>
                  <a:lnTo>
                    <a:pt x="140" y="130"/>
                  </a:lnTo>
                  <a:lnTo>
                    <a:pt x="36" y="14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6" name="Freeform 70"/>
            <p:cNvSpPr>
              <a:spLocks/>
            </p:cNvSpPr>
            <p:nvPr/>
          </p:nvSpPr>
          <p:spPr bwMode="auto">
            <a:xfrm rot="560193">
              <a:off x="1155700" y="4524375"/>
              <a:ext cx="568325" cy="604838"/>
            </a:xfrm>
            <a:custGeom>
              <a:avLst/>
              <a:gdLst>
                <a:gd name="T0" fmla="*/ 0 w 134"/>
                <a:gd name="T1" fmla="*/ 2147483646 h 150"/>
                <a:gd name="T2" fmla="*/ 2147483646 w 134"/>
                <a:gd name="T3" fmla="*/ 0 h 150"/>
                <a:gd name="T4" fmla="*/ 2147483646 w 134"/>
                <a:gd name="T5" fmla="*/ 2147483646 h 150"/>
                <a:gd name="T6" fmla="*/ 2147483646 w 134"/>
                <a:gd name="T7" fmla="*/ 2147483646 h 150"/>
                <a:gd name="T8" fmla="*/ 2147483646 w 134"/>
                <a:gd name="T9" fmla="*/ 2147483646 h 150"/>
                <a:gd name="T10" fmla="*/ 2147483646 w 134"/>
                <a:gd name="T11" fmla="*/ 2147483646 h 150"/>
                <a:gd name="T12" fmla="*/ 2147483646 w 134"/>
                <a:gd name="T13" fmla="*/ 2147483646 h 150"/>
                <a:gd name="T14" fmla="*/ 2147483646 w 134"/>
                <a:gd name="T15" fmla="*/ 2147483646 h 150"/>
                <a:gd name="T16" fmla="*/ 2147483646 w 134"/>
                <a:gd name="T17" fmla="*/ 2147483646 h 150"/>
                <a:gd name="T18" fmla="*/ 2147483646 w 134"/>
                <a:gd name="T19" fmla="*/ 2147483646 h 150"/>
                <a:gd name="T20" fmla="*/ 2147483646 w 134"/>
                <a:gd name="T21" fmla="*/ 2147483646 h 150"/>
                <a:gd name="T22" fmla="*/ 2147483646 w 134"/>
                <a:gd name="T23" fmla="*/ 2147483646 h 150"/>
                <a:gd name="T24" fmla="*/ 0 w 134"/>
                <a:gd name="T25" fmla="*/ 2147483646 h 1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4" h="150">
                  <a:moveTo>
                    <a:pt x="0" y="20"/>
                  </a:moveTo>
                  <a:lnTo>
                    <a:pt x="112" y="0"/>
                  </a:lnTo>
                  <a:lnTo>
                    <a:pt x="120" y="18"/>
                  </a:lnTo>
                  <a:lnTo>
                    <a:pt x="114" y="62"/>
                  </a:lnTo>
                  <a:lnTo>
                    <a:pt x="116" y="96"/>
                  </a:lnTo>
                  <a:lnTo>
                    <a:pt x="118" y="104"/>
                  </a:lnTo>
                  <a:lnTo>
                    <a:pt x="124" y="106"/>
                  </a:lnTo>
                  <a:lnTo>
                    <a:pt x="134" y="126"/>
                  </a:lnTo>
                  <a:lnTo>
                    <a:pt x="114" y="144"/>
                  </a:lnTo>
                  <a:lnTo>
                    <a:pt x="76" y="150"/>
                  </a:lnTo>
                  <a:lnTo>
                    <a:pt x="60" y="146"/>
                  </a:lnTo>
                  <a:lnTo>
                    <a:pt x="24" y="150"/>
                  </a:lnTo>
                  <a:lnTo>
                    <a:pt x="0" y="2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7" name="Freeform 71"/>
            <p:cNvSpPr>
              <a:spLocks/>
            </p:cNvSpPr>
            <p:nvPr/>
          </p:nvSpPr>
          <p:spPr bwMode="auto">
            <a:xfrm rot="560193">
              <a:off x="947738" y="2682875"/>
              <a:ext cx="558800" cy="549275"/>
            </a:xfrm>
            <a:custGeom>
              <a:avLst/>
              <a:gdLst>
                <a:gd name="T0" fmla="*/ 2147483646 w 132"/>
                <a:gd name="T1" fmla="*/ 2147483646 h 136"/>
                <a:gd name="T2" fmla="*/ 2147483646 w 132"/>
                <a:gd name="T3" fmla="*/ 2147483646 h 136"/>
                <a:gd name="T4" fmla="*/ 2147483646 w 132"/>
                <a:gd name="T5" fmla="*/ 2147483646 h 136"/>
                <a:gd name="T6" fmla="*/ 2147483646 w 132"/>
                <a:gd name="T7" fmla="*/ 0 h 136"/>
                <a:gd name="T8" fmla="*/ 2147483646 w 132"/>
                <a:gd name="T9" fmla="*/ 2147483646 h 136"/>
                <a:gd name="T10" fmla="*/ 2147483646 w 132"/>
                <a:gd name="T11" fmla="*/ 2147483646 h 136"/>
                <a:gd name="T12" fmla="*/ 2147483646 w 132"/>
                <a:gd name="T13" fmla="*/ 2147483646 h 136"/>
                <a:gd name="T14" fmla="*/ 2147483646 w 132"/>
                <a:gd name="T15" fmla="*/ 2147483646 h 136"/>
                <a:gd name="T16" fmla="*/ 0 w 132"/>
                <a:gd name="T17" fmla="*/ 2147483646 h 136"/>
                <a:gd name="T18" fmla="*/ 2147483646 w 132"/>
                <a:gd name="T19" fmla="*/ 2147483646 h 136"/>
                <a:gd name="T20" fmla="*/ 0 w 132"/>
                <a:gd name="T21" fmla="*/ 2147483646 h 136"/>
                <a:gd name="T22" fmla="*/ 2147483646 w 132"/>
                <a:gd name="T23" fmla="*/ 2147483646 h 136"/>
                <a:gd name="T24" fmla="*/ 2147483646 w 132"/>
                <a:gd name="T25" fmla="*/ 2147483646 h 1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2" h="136">
                  <a:moveTo>
                    <a:pt x="4" y="24"/>
                  </a:moveTo>
                  <a:lnTo>
                    <a:pt x="88" y="8"/>
                  </a:lnTo>
                  <a:lnTo>
                    <a:pt x="92" y="2"/>
                  </a:lnTo>
                  <a:lnTo>
                    <a:pt x="112" y="0"/>
                  </a:lnTo>
                  <a:lnTo>
                    <a:pt x="132" y="118"/>
                  </a:lnTo>
                  <a:lnTo>
                    <a:pt x="106" y="124"/>
                  </a:lnTo>
                  <a:lnTo>
                    <a:pt x="48" y="136"/>
                  </a:lnTo>
                  <a:lnTo>
                    <a:pt x="8" y="136"/>
                  </a:lnTo>
                  <a:lnTo>
                    <a:pt x="0" y="92"/>
                  </a:lnTo>
                  <a:lnTo>
                    <a:pt x="10" y="88"/>
                  </a:lnTo>
                  <a:lnTo>
                    <a:pt x="0" y="36"/>
                  </a:lnTo>
                  <a:lnTo>
                    <a:pt x="8" y="36"/>
                  </a:lnTo>
                  <a:lnTo>
                    <a:pt x="4" y="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8" name="Freeform 72"/>
            <p:cNvSpPr>
              <a:spLocks/>
            </p:cNvSpPr>
            <p:nvPr/>
          </p:nvSpPr>
          <p:spPr bwMode="auto">
            <a:xfrm rot="560193">
              <a:off x="1878013" y="2417763"/>
              <a:ext cx="560387" cy="428625"/>
            </a:xfrm>
            <a:custGeom>
              <a:avLst/>
              <a:gdLst>
                <a:gd name="T0" fmla="*/ 0 w 132"/>
                <a:gd name="T1" fmla="*/ 2147483646 h 106"/>
                <a:gd name="T2" fmla="*/ 2147483646 w 132"/>
                <a:gd name="T3" fmla="*/ 2147483646 h 106"/>
                <a:gd name="T4" fmla="*/ 2147483646 w 132"/>
                <a:gd name="T5" fmla="*/ 2147483646 h 106"/>
                <a:gd name="T6" fmla="*/ 2147483646 w 132"/>
                <a:gd name="T7" fmla="*/ 0 h 106"/>
                <a:gd name="T8" fmla="*/ 2147483646 w 132"/>
                <a:gd name="T9" fmla="*/ 2147483646 h 106"/>
                <a:gd name="T10" fmla="*/ 2147483646 w 132"/>
                <a:gd name="T11" fmla="*/ 2147483646 h 106"/>
                <a:gd name="T12" fmla="*/ 2147483646 w 132"/>
                <a:gd name="T13" fmla="*/ 2147483646 h 106"/>
                <a:gd name="T14" fmla="*/ 2147483646 w 132"/>
                <a:gd name="T15" fmla="*/ 2147483646 h 106"/>
                <a:gd name="T16" fmla="*/ 2147483646 w 132"/>
                <a:gd name="T17" fmla="*/ 2147483646 h 106"/>
                <a:gd name="T18" fmla="*/ 2147483646 w 132"/>
                <a:gd name="T19" fmla="*/ 2147483646 h 106"/>
                <a:gd name="T20" fmla="*/ 2147483646 w 132"/>
                <a:gd name="T21" fmla="*/ 2147483646 h 106"/>
                <a:gd name="T22" fmla="*/ 2147483646 w 132"/>
                <a:gd name="T23" fmla="*/ 2147483646 h 106"/>
                <a:gd name="T24" fmla="*/ 0 w 132"/>
                <a:gd name="T25" fmla="*/ 2147483646 h 10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2" h="106">
                  <a:moveTo>
                    <a:pt x="0" y="28"/>
                  </a:moveTo>
                  <a:lnTo>
                    <a:pt x="12" y="18"/>
                  </a:lnTo>
                  <a:lnTo>
                    <a:pt x="24" y="24"/>
                  </a:lnTo>
                  <a:lnTo>
                    <a:pt x="44" y="0"/>
                  </a:lnTo>
                  <a:lnTo>
                    <a:pt x="50" y="26"/>
                  </a:lnTo>
                  <a:lnTo>
                    <a:pt x="80" y="58"/>
                  </a:lnTo>
                  <a:lnTo>
                    <a:pt x="124" y="60"/>
                  </a:lnTo>
                  <a:lnTo>
                    <a:pt x="132" y="90"/>
                  </a:lnTo>
                  <a:lnTo>
                    <a:pt x="40" y="106"/>
                  </a:lnTo>
                  <a:lnTo>
                    <a:pt x="36" y="88"/>
                  </a:lnTo>
                  <a:lnTo>
                    <a:pt x="26" y="58"/>
                  </a:lnTo>
                  <a:lnTo>
                    <a:pt x="16" y="58"/>
                  </a:lnTo>
                  <a:lnTo>
                    <a:pt x="0" y="2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9" name="Freeform 73"/>
            <p:cNvSpPr>
              <a:spLocks/>
            </p:cNvSpPr>
            <p:nvPr/>
          </p:nvSpPr>
          <p:spPr bwMode="auto">
            <a:xfrm rot="560193">
              <a:off x="1984375" y="2794000"/>
              <a:ext cx="433388" cy="458788"/>
            </a:xfrm>
            <a:custGeom>
              <a:avLst/>
              <a:gdLst>
                <a:gd name="T0" fmla="*/ 0 w 102"/>
                <a:gd name="T1" fmla="*/ 2147483646 h 114"/>
                <a:gd name="T2" fmla="*/ 2147483646 w 102"/>
                <a:gd name="T3" fmla="*/ 0 h 114"/>
                <a:gd name="T4" fmla="*/ 2147483646 w 102"/>
                <a:gd name="T5" fmla="*/ 2147483646 h 114"/>
                <a:gd name="T6" fmla="*/ 2147483646 w 102"/>
                <a:gd name="T7" fmla="*/ 2147483646 h 114"/>
                <a:gd name="T8" fmla="*/ 2147483646 w 102"/>
                <a:gd name="T9" fmla="*/ 2147483646 h 114"/>
                <a:gd name="T10" fmla="*/ 2147483646 w 102"/>
                <a:gd name="T11" fmla="*/ 2147483646 h 114"/>
                <a:gd name="T12" fmla="*/ 2147483646 w 102"/>
                <a:gd name="T13" fmla="*/ 2147483646 h 114"/>
                <a:gd name="T14" fmla="*/ 2147483646 w 102"/>
                <a:gd name="T15" fmla="*/ 2147483646 h 114"/>
                <a:gd name="T16" fmla="*/ 2147483646 w 102"/>
                <a:gd name="T17" fmla="*/ 2147483646 h 114"/>
                <a:gd name="T18" fmla="*/ 2147483646 w 102"/>
                <a:gd name="T19" fmla="*/ 2147483646 h 114"/>
                <a:gd name="T20" fmla="*/ 2147483646 w 102"/>
                <a:gd name="T21" fmla="*/ 2147483646 h 114"/>
                <a:gd name="T22" fmla="*/ 0 w 102"/>
                <a:gd name="T23" fmla="*/ 2147483646 h 1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2" h="114">
                  <a:moveTo>
                    <a:pt x="0" y="16"/>
                  </a:moveTo>
                  <a:lnTo>
                    <a:pt x="92" y="0"/>
                  </a:lnTo>
                  <a:lnTo>
                    <a:pt x="94" y="12"/>
                  </a:lnTo>
                  <a:lnTo>
                    <a:pt x="102" y="14"/>
                  </a:lnTo>
                  <a:lnTo>
                    <a:pt x="102" y="26"/>
                  </a:lnTo>
                  <a:lnTo>
                    <a:pt x="72" y="62"/>
                  </a:lnTo>
                  <a:lnTo>
                    <a:pt x="68" y="74"/>
                  </a:lnTo>
                  <a:lnTo>
                    <a:pt x="62" y="114"/>
                  </a:lnTo>
                  <a:lnTo>
                    <a:pt x="30" y="102"/>
                  </a:lnTo>
                  <a:lnTo>
                    <a:pt x="14" y="104"/>
                  </a:lnTo>
                  <a:lnTo>
                    <a:pt x="6" y="72"/>
                  </a:lnTo>
                  <a:lnTo>
                    <a:pt x="0" y="1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0" name="Freeform 74"/>
            <p:cNvSpPr>
              <a:spLocks/>
            </p:cNvSpPr>
            <p:nvPr/>
          </p:nvSpPr>
          <p:spPr bwMode="auto">
            <a:xfrm rot="560193">
              <a:off x="1425575" y="2706688"/>
              <a:ext cx="585788" cy="547687"/>
            </a:xfrm>
            <a:custGeom>
              <a:avLst/>
              <a:gdLst>
                <a:gd name="T0" fmla="*/ 0 w 138"/>
                <a:gd name="T1" fmla="*/ 2147483646 h 136"/>
                <a:gd name="T2" fmla="*/ 2147483646 w 138"/>
                <a:gd name="T3" fmla="*/ 2147483646 h 136"/>
                <a:gd name="T4" fmla="*/ 2147483646 w 138"/>
                <a:gd name="T5" fmla="*/ 2147483646 h 136"/>
                <a:gd name="T6" fmla="*/ 2147483646 w 138"/>
                <a:gd name="T7" fmla="*/ 0 h 136"/>
                <a:gd name="T8" fmla="*/ 2147483646 w 138"/>
                <a:gd name="T9" fmla="*/ 2147483646 h 136"/>
                <a:gd name="T10" fmla="*/ 2147483646 w 138"/>
                <a:gd name="T11" fmla="*/ 2147483646 h 136"/>
                <a:gd name="T12" fmla="*/ 2147483646 w 138"/>
                <a:gd name="T13" fmla="*/ 2147483646 h 136"/>
                <a:gd name="T14" fmla="*/ 2147483646 w 138"/>
                <a:gd name="T15" fmla="*/ 2147483646 h 136"/>
                <a:gd name="T16" fmla="*/ 2147483646 w 138"/>
                <a:gd name="T17" fmla="*/ 2147483646 h 136"/>
                <a:gd name="T18" fmla="*/ 2147483646 w 138"/>
                <a:gd name="T19" fmla="*/ 2147483646 h 136"/>
                <a:gd name="T20" fmla="*/ 2147483646 w 138"/>
                <a:gd name="T21" fmla="*/ 2147483646 h 136"/>
                <a:gd name="T22" fmla="*/ 2147483646 w 138"/>
                <a:gd name="T23" fmla="*/ 2147483646 h 136"/>
                <a:gd name="T24" fmla="*/ 0 w 138"/>
                <a:gd name="T25" fmla="*/ 2147483646 h 1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8" h="136">
                  <a:moveTo>
                    <a:pt x="0" y="14"/>
                  </a:moveTo>
                  <a:lnTo>
                    <a:pt x="24" y="10"/>
                  </a:lnTo>
                  <a:lnTo>
                    <a:pt x="28" y="14"/>
                  </a:lnTo>
                  <a:lnTo>
                    <a:pt x="128" y="0"/>
                  </a:lnTo>
                  <a:lnTo>
                    <a:pt x="132" y="18"/>
                  </a:lnTo>
                  <a:lnTo>
                    <a:pt x="138" y="74"/>
                  </a:lnTo>
                  <a:lnTo>
                    <a:pt x="122" y="78"/>
                  </a:lnTo>
                  <a:lnTo>
                    <a:pt x="94" y="114"/>
                  </a:lnTo>
                  <a:lnTo>
                    <a:pt x="92" y="126"/>
                  </a:lnTo>
                  <a:lnTo>
                    <a:pt x="50" y="136"/>
                  </a:lnTo>
                  <a:lnTo>
                    <a:pt x="46" y="130"/>
                  </a:lnTo>
                  <a:lnTo>
                    <a:pt x="20" y="132"/>
                  </a:lnTo>
                  <a:lnTo>
                    <a:pt x="0" y="1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1" name="Freeform 75"/>
            <p:cNvSpPr>
              <a:spLocks/>
            </p:cNvSpPr>
            <p:nvPr/>
          </p:nvSpPr>
          <p:spPr bwMode="auto">
            <a:xfrm rot="560193">
              <a:off x="2303463" y="2533650"/>
              <a:ext cx="593725" cy="677863"/>
            </a:xfrm>
            <a:custGeom>
              <a:avLst/>
              <a:gdLst>
                <a:gd name="T0" fmla="*/ 2147483646 w 140"/>
                <a:gd name="T1" fmla="*/ 2147483646 h 168"/>
                <a:gd name="T2" fmla="*/ 2147483646 w 140"/>
                <a:gd name="T3" fmla="*/ 2147483646 h 168"/>
                <a:gd name="T4" fmla="*/ 2147483646 w 140"/>
                <a:gd name="T5" fmla="*/ 2147483646 h 168"/>
                <a:gd name="T6" fmla="*/ 2147483646 w 140"/>
                <a:gd name="T7" fmla="*/ 2147483646 h 168"/>
                <a:gd name="T8" fmla="*/ 2147483646 w 140"/>
                <a:gd name="T9" fmla="*/ 0 h 168"/>
                <a:gd name="T10" fmla="*/ 2147483646 w 140"/>
                <a:gd name="T11" fmla="*/ 2147483646 h 168"/>
                <a:gd name="T12" fmla="*/ 2147483646 w 140"/>
                <a:gd name="T13" fmla="*/ 2147483646 h 168"/>
                <a:gd name="T14" fmla="*/ 2147483646 w 140"/>
                <a:gd name="T15" fmla="*/ 2147483646 h 168"/>
                <a:gd name="T16" fmla="*/ 2147483646 w 140"/>
                <a:gd name="T17" fmla="*/ 2147483646 h 168"/>
                <a:gd name="T18" fmla="*/ 2147483646 w 140"/>
                <a:gd name="T19" fmla="*/ 2147483646 h 168"/>
                <a:gd name="T20" fmla="*/ 2147483646 w 140"/>
                <a:gd name="T21" fmla="*/ 2147483646 h 168"/>
                <a:gd name="T22" fmla="*/ 0 w 140"/>
                <a:gd name="T23" fmla="*/ 2147483646 h 168"/>
                <a:gd name="T24" fmla="*/ 2147483646 w 140"/>
                <a:gd name="T25" fmla="*/ 2147483646 h 168"/>
                <a:gd name="T26" fmla="*/ 2147483646 w 140"/>
                <a:gd name="T27" fmla="*/ 2147483646 h 168"/>
                <a:gd name="T28" fmla="*/ 2147483646 w 140"/>
                <a:gd name="T29" fmla="*/ 2147483646 h 168"/>
                <a:gd name="T30" fmla="*/ 2147483646 w 140"/>
                <a:gd name="T31" fmla="*/ 2147483646 h 168"/>
                <a:gd name="T32" fmla="*/ 2147483646 w 140"/>
                <a:gd name="T33" fmla="*/ 2147483646 h 168"/>
                <a:gd name="T34" fmla="*/ 2147483646 w 140"/>
                <a:gd name="T35" fmla="*/ 2147483646 h 168"/>
                <a:gd name="T36" fmla="*/ 2147483646 w 140"/>
                <a:gd name="T37" fmla="*/ 2147483646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40" h="168">
                  <a:moveTo>
                    <a:pt x="16" y="50"/>
                  </a:moveTo>
                  <a:lnTo>
                    <a:pt x="28" y="28"/>
                  </a:lnTo>
                  <a:lnTo>
                    <a:pt x="40" y="28"/>
                  </a:lnTo>
                  <a:lnTo>
                    <a:pt x="58" y="10"/>
                  </a:lnTo>
                  <a:lnTo>
                    <a:pt x="110" y="0"/>
                  </a:lnTo>
                  <a:lnTo>
                    <a:pt x="138" y="24"/>
                  </a:lnTo>
                  <a:lnTo>
                    <a:pt x="116" y="48"/>
                  </a:lnTo>
                  <a:lnTo>
                    <a:pt x="140" y="82"/>
                  </a:lnTo>
                  <a:lnTo>
                    <a:pt x="126" y="104"/>
                  </a:lnTo>
                  <a:lnTo>
                    <a:pt x="82" y="148"/>
                  </a:lnTo>
                  <a:lnTo>
                    <a:pt x="72" y="168"/>
                  </a:lnTo>
                  <a:lnTo>
                    <a:pt x="0" y="154"/>
                  </a:lnTo>
                  <a:lnTo>
                    <a:pt x="4" y="138"/>
                  </a:lnTo>
                  <a:lnTo>
                    <a:pt x="34" y="106"/>
                  </a:lnTo>
                  <a:lnTo>
                    <a:pt x="34" y="94"/>
                  </a:lnTo>
                  <a:lnTo>
                    <a:pt x="26" y="92"/>
                  </a:lnTo>
                  <a:lnTo>
                    <a:pt x="24" y="80"/>
                  </a:lnTo>
                  <a:lnTo>
                    <a:pt x="18" y="62"/>
                  </a:lnTo>
                  <a:lnTo>
                    <a:pt x="16" y="5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2" name="Freeform 76"/>
            <p:cNvSpPr>
              <a:spLocks/>
            </p:cNvSpPr>
            <p:nvPr/>
          </p:nvSpPr>
          <p:spPr bwMode="auto">
            <a:xfrm rot="560193">
              <a:off x="1317625" y="3197225"/>
              <a:ext cx="509588" cy="557213"/>
            </a:xfrm>
            <a:custGeom>
              <a:avLst/>
              <a:gdLst>
                <a:gd name="T0" fmla="*/ 0 w 120"/>
                <a:gd name="T1" fmla="*/ 2147483646 h 138"/>
                <a:gd name="T2" fmla="*/ 2147483646 w 120"/>
                <a:gd name="T3" fmla="*/ 2147483646 h 138"/>
                <a:gd name="T4" fmla="*/ 2147483646 w 120"/>
                <a:gd name="T5" fmla="*/ 2147483646 h 138"/>
                <a:gd name="T6" fmla="*/ 2147483646 w 120"/>
                <a:gd name="T7" fmla="*/ 2147483646 h 138"/>
                <a:gd name="T8" fmla="*/ 2147483646 w 120"/>
                <a:gd name="T9" fmla="*/ 0 h 138"/>
                <a:gd name="T10" fmla="*/ 2147483646 w 120"/>
                <a:gd name="T11" fmla="*/ 2147483646 h 138"/>
                <a:gd name="T12" fmla="*/ 2147483646 w 120"/>
                <a:gd name="T13" fmla="*/ 2147483646 h 138"/>
                <a:gd name="T14" fmla="*/ 2147483646 w 120"/>
                <a:gd name="T15" fmla="*/ 2147483646 h 138"/>
                <a:gd name="T16" fmla="*/ 2147483646 w 120"/>
                <a:gd name="T17" fmla="*/ 2147483646 h 138"/>
                <a:gd name="T18" fmla="*/ 2147483646 w 120"/>
                <a:gd name="T19" fmla="*/ 2147483646 h 138"/>
                <a:gd name="T20" fmla="*/ 2147483646 w 120"/>
                <a:gd name="T21" fmla="*/ 2147483646 h 138"/>
                <a:gd name="T22" fmla="*/ 2147483646 w 120"/>
                <a:gd name="T23" fmla="*/ 2147483646 h 138"/>
                <a:gd name="T24" fmla="*/ 2147483646 w 120"/>
                <a:gd name="T25" fmla="*/ 2147483646 h 138"/>
                <a:gd name="T26" fmla="*/ 2147483646 w 120"/>
                <a:gd name="T27" fmla="*/ 2147483646 h 138"/>
                <a:gd name="T28" fmla="*/ 2147483646 w 120"/>
                <a:gd name="T29" fmla="*/ 2147483646 h 138"/>
                <a:gd name="T30" fmla="*/ 0 w 120"/>
                <a:gd name="T31" fmla="*/ 2147483646 h 1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0" h="138">
                  <a:moveTo>
                    <a:pt x="0" y="12"/>
                  </a:moveTo>
                  <a:lnTo>
                    <a:pt x="26" y="6"/>
                  </a:lnTo>
                  <a:lnTo>
                    <a:pt x="52" y="4"/>
                  </a:lnTo>
                  <a:lnTo>
                    <a:pt x="56" y="10"/>
                  </a:lnTo>
                  <a:lnTo>
                    <a:pt x="98" y="0"/>
                  </a:lnTo>
                  <a:lnTo>
                    <a:pt x="102" y="12"/>
                  </a:lnTo>
                  <a:lnTo>
                    <a:pt x="120" y="44"/>
                  </a:lnTo>
                  <a:lnTo>
                    <a:pt x="100" y="68"/>
                  </a:lnTo>
                  <a:lnTo>
                    <a:pt x="102" y="88"/>
                  </a:lnTo>
                  <a:lnTo>
                    <a:pt x="82" y="116"/>
                  </a:lnTo>
                  <a:lnTo>
                    <a:pt x="72" y="138"/>
                  </a:lnTo>
                  <a:lnTo>
                    <a:pt x="54" y="114"/>
                  </a:lnTo>
                  <a:lnTo>
                    <a:pt x="24" y="120"/>
                  </a:lnTo>
                  <a:lnTo>
                    <a:pt x="16" y="68"/>
                  </a:lnTo>
                  <a:lnTo>
                    <a:pt x="8" y="64"/>
                  </a:lnTo>
                  <a:lnTo>
                    <a:pt x="0" y="1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3" name="Freeform 77"/>
            <p:cNvSpPr>
              <a:spLocks/>
            </p:cNvSpPr>
            <p:nvPr/>
          </p:nvSpPr>
          <p:spPr bwMode="auto">
            <a:xfrm rot="560193">
              <a:off x="3327400" y="3276600"/>
              <a:ext cx="635000" cy="549275"/>
            </a:xfrm>
            <a:custGeom>
              <a:avLst/>
              <a:gdLst>
                <a:gd name="T0" fmla="*/ 2147483646 w 150"/>
                <a:gd name="T1" fmla="*/ 2147483646 h 136"/>
                <a:gd name="T2" fmla="*/ 2147483646 w 150"/>
                <a:gd name="T3" fmla="*/ 2147483646 h 136"/>
                <a:gd name="T4" fmla="*/ 2147483646 w 150"/>
                <a:gd name="T5" fmla="*/ 2147483646 h 136"/>
                <a:gd name="T6" fmla="*/ 2147483646 w 150"/>
                <a:gd name="T7" fmla="*/ 2147483646 h 136"/>
                <a:gd name="T8" fmla="*/ 2147483646 w 150"/>
                <a:gd name="T9" fmla="*/ 0 h 136"/>
                <a:gd name="T10" fmla="*/ 2147483646 w 150"/>
                <a:gd name="T11" fmla="*/ 2147483646 h 136"/>
                <a:gd name="T12" fmla="*/ 2147483646 w 150"/>
                <a:gd name="T13" fmla="*/ 2147483646 h 136"/>
                <a:gd name="T14" fmla="*/ 2147483646 w 150"/>
                <a:gd name="T15" fmla="*/ 2147483646 h 136"/>
                <a:gd name="T16" fmla="*/ 2147483646 w 150"/>
                <a:gd name="T17" fmla="*/ 2147483646 h 136"/>
                <a:gd name="T18" fmla="*/ 2147483646 w 150"/>
                <a:gd name="T19" fmla="*/ 2147483646 h 136"/>
                <a:gd name="T20" fmla="*/ 2147483646 w 150"/>
                <a:gd name="T21" fmla="*/ 2147483646 h 136"/>
                <a:gd name="T22" fmla="*/ 2147483646 w 150"/>
                <a:gd name="T23" fmla="*/ 2147483646 h 136"/>
                <a:gd name="T24" fmla="*/ 2147483646 w 150"/>
                <a:gd name="T25" fmla="*/ 2147483646 h 136"/>
                <a:gd name="T26" fmla="*/ 2147483646 w 150"/>
                <a:gd name="T27" fmla="*/ 2147483646 h 136"/>
                <a:gd name="T28" fmla="*/ 2147483646 w 150"/>
                <a:gd name="T29" fmla="*/ 2147483646 h 136"/>
                <a:gd name="T30" fmla="*/ 2147483646 w 150"/>
                <a:gd name="T31" fmla="*/ 2147483646 h 136"/>
                <a:gd name="T32" fmla="*/ 2147483646 w 150"/>
                <a:gd name="T33" fmla="*/ 2147483646 h 136"/>
                <a:gd name="T34" fmla="*/ 2147483646 w 150"/>
                <a:gd name="T35" fmla="*/ 2147483646 h 136"/>
                <a:gd name="T36" fmla="*/ 2147483646 w 150"/>
                <a:gd name="T37" fmla="*/ 2147483646 h 136"/>
                <a:gd name="T38" fmla="*/ 0 w 150"/>
                <a:gd name="T39" fmla="*/ 2147483646 h 136"/>
                <a:gd name="T40" fmla="*/ 2147483646 w 150"/>
                <a:gd name="T41" fmla="*/ 2147483646 h 1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0" h="136">
                  <a:moveTo>
                    <a:pt x="4" y="28"/>
                  </a:moveTo>
                  <a:lnTo>
                    <a:pt x="14" y="36"/>
                  </a:lnTo>
                  <a:lnTo>
                    <a:pt x="40" y="6"/>
                  </a:lnTo>
                  <a:lnTo>
                    <a:pt x="72" y="10"/>
                  </a:lnTo>
                  <a:lnTo>
                    <a:pt x="90" y="0"/>
                  </a:lnTo>
                  <a:lnTo>
                    <a:pt x="124" y="16"/>
                  </a:lnTo>
                  <a:lnTo>
                    <a:pt x="150" y="12"/>
                  </a:lnTo>
                  <a:lnTo>
                    <a:pt x="148" y="24"/>
                  </a:lnTo>
                  <a:lnTo>
                    <a:pt x="130" y="32"/>
                  </a:lnTo>
                  <a:lnTo>
                    <a:pt x="130" y="44"/>
                  </a:lnTo>
                  <a:lnTo>
                    <a:pt x="104" y="96"/>
                  </a:lnTo>
                  <a:lnTo>
                    <a:pt x="116" y="122"/>
                  </a:lnTo>
                  <a:lnTo>
                    <a:pt x="104" y="136"/>
                  </a:lnTo>
                  <a:lnTo>
                    <a:pt x="86" y="126"/>
                  </a:lnTo>
                  <a:lnTo>
                    <a:pt x="64" y="136"/>
                  </a:lnTo>
                  <a:lnTo>
                    <a:pt x="16" y="122"/>
                  </a:lnTo>
                  <a:lnTo>
                    <a:pt x="8" y="96"/>
                  </a:lnTo>
                  <a:lnTo>
                    <a:pt x="18" y="78"/>
                  </a:lnTo>
                  <a:lnTo>
                    <a:pt x="4" y="64"/>
                  </a:lnTo>
                  <a:lnTo>
                    <a:pt x="0" y="38"/>
                  </a:lnTo>
                  <a:lnTo>
                    <a:pt x="4" y="2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4" name="Freeform 78"/>
            <p:cNvSpPr>
              <a:spLocks/>
            </p:cNvSpPr>
            <p:nvPr/>
          </p:nvSpPr>
          <p:spPr bwMode="auto">
            <a:xfrm rot="560193">
              <a:off x="3692525" y="3821113"/>
              <a:ext cx="474663" cy="436562"/>
            </a:xfrm>
            <a:custGeom>
              <a:avLst/>
              <a:gdLst>
                <a:gd name="T0" fmla="*/ 0 w 112"/>
                <a:gd name="T1" fmla="*/ 2147483646 h 108"/>
                <a:gd name="T2" fmla="*/ 2147483646 w 112"/>
                <a:gd name="T3" fmla="*/ 0 h 108"/>
                <a:gd name="T4" fmla="*/ 2147483646 w 112"/>
                <a:gd name="T5" fmla="*/ 2147483646 h 108"/>
                <a:gd name="T6" fmla="*/ 2147483646 w 112"/>
                <a:gd name="T7" fmla="*/ 2147483646 h 108"/>
                <a:gd name="T8" fmla="*/ 2147483646 w 112"/>
                <a:gd name="T9" fmla="*/ 2147483646 h 108"/>
                <a:gd name="T10" fmla="*/ 2147483646 w 112"/>
                <a:gd name="T11" fmla="*/ 2147483646 h 108"/>
                <a:gd name="T12" fmla="*/ 2147483646 w 112"/>
                <a:gd name="T13" fmla="*/ 2147483646 h 108"/>
                <a:gd name="T14" fmla="*/ 2147483646 w 112"/>
                <a:gd name="T15" fmla="*/ 2147483646 h 108"/>
                <a:gd name="T16" fmla="*/ 2147483646 w 112"/>
                <a:gd name="T17" fmla="*/ 2147483646 h 108"/>
                <a:gd name="T18" fmla="*/ 2147483646 w 112"/>
                <a:gd name="T19" fmla="*/ 2147483646 h 108"/>
                <a:gd name="T20" fmla="*/ 2147483646 w 112"/>
                <a:gd name="T21" fmla="*/ 2147483646 h 108"/>
                <a:gd name="T22" fmla="*/ 2147483646 w 112"/>
                <a:gd name="T23" fmla="*/ 2147483646 h 108"/>
                <a:gd name="T24" fmla="*/ 2147483646 w 112"/>
                <a:gd name="T25" fmla="*/ 2147483646 h 108"/>
                <a:gd name="T26" fmla="*/ 2147483646 w 112"/>
                <a:gd name="T27" fmla="*/ 2147483646 h 108"/>
                <a:gd name="T28" fmla="*/ 2147483646 w 112"/>
                <a:gd name="T29" fmla="*/ 2147483646 h 108"/>
                <a:gd name="T30" fmla="*/ 2147483646 w 112"/>
                <a:gd name="T31" fmla="*/ 2147483646 h 108"/>
                <a:gd name="T32" fmla="*/ 2147483646 w 112"/>
                <a:gd name="T33" fmla="*/ 2147483646 h 108"/>
                <a:gd name="T34" fmla="*/ 2147483646 w 112"/>
                <a:gd name="T35" fmla="*/ 2147483646 h 108"/>
                <a:gd name="T36" fmla="*/ 2147483646 w 112"/>
                <a:gd name="T37" fmla="*/ 2147483646 h 108"/>
                <a:gd name="T38" fmla="*/ 2147483646 w 112"/>
                <a:gd name="T39" fmla="*/ 2147483646 h 108"/>
                <a:gd name="T40" fmla="*/ 2147483646 w 112"/>
                <a:gd name="T41" fmla="*/ 2147483646 h 108"/>
                <a:gd name="T42" fmla="*/ 2147483646 w 112"/>
                <a:gd name="T43" fmla="*/ 2147483646 h 108"/>
                <a:gd name="T44" fmla="*/ 0 w 112"/>
                <a:gd name="T45" fmla="*/ 2147483646 h 10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12" h="108">
                  <a:moveTo>
                    <a:pt x="0" y="14"/>
                  </a:moveTo>
                  <a:lnTo>
                    <a:pt x="12" y="0"/>
                  </a:lnTo>
                  <a:lnTo>
                    <a:pt x="46" y="26"/>
                  </a:lnTo>
                  <a:lnTo>
                    <a:pt x="54" y="18"/>
                  </a:lnTo>
                  <a:lnTo>
                    <a:pt x="66" y="16"/>
                  </a:lnTo>
                  <a:lnTo>
                    <a:pt x="84" y="26"/>
                  </a:lnTo>
                  <a:lnTo>
                    <a:pt x="104" y="22"/>
                  </a:lnTo>
                  <a:lnTo>
                    <a:pt x="112" y="26"/>
                  </a:lnTo>
                  <a:lnTo>
                    <a:pt x="96" y="44"/>
                  </a:lnTo>
                  <a:lnTo>
                    <a:pt x="100" y="58"/>
                  </a:lnTo>
                  <a:lnTo>
                    <a:pt x="88" y="66"/>
                  </a:lnTo>
                  <a:lnTo>
                    <a:pt x="72" y="66"/>
                  </a:lnTo>
                  <a:lnTo>
                    <a:pt x="68" y="84"/>
                  </a:lnTo>
                  <a:lnTo>
                    <a:pt x="64" y="94"/>
                  </a:lnTo>
                  <a:lnTo>
                    <a:pt x="62" y="98"/>
                  </a:lnTo>
                  <a:lnTo>
                    <a:pt x="60" y="100"/>
                  </a:lnTo>
                  <a:lnTo>
                    <a:pt x="46" y="98"/>
                  </a:lnTo>
                  <a:lnTo>
                    <a:pt x="32" y="108"/>
                  </a:lnTo>
                  <a:lnTo>
                    <a:pt x="14" y="98"/>
                  </a:lnTo>
                  <a:lnTo>
                    <a:pt x="20" y="88"/>
                  </a:lnTo>
                  <a:lnTo>
                    <a:pt x="8" y="52"/>
                  </a:lnTo>
                  <a:lnTo>
                    <a:pt x="18" y="24"/>
                  </a:lnTo>
                  <a:lnTo>
                    <a:pt x="0" y="14"/>
                  </a:lnTo>
                  <a:close/>
                </a:path>
              </a:pathLst>
            </a:custGeom>
            <a:solidFill>
              <a:srgbClr val="7030A0"/>
            </a:solidFill>
            <a:ln w="6350" cmpd="sng">
              <a:solidFill>
                <a:schemeClr val="tx1"/>
              </a:solidFill>
              <a:round/>
              <a:headEnd/>
              <a:tailEnd/>
            </a:ln>
          </p:spPr>
          <p:txBody>
            <a:bodyPr/>
            <a:lstStyle/>
            <a:p>
              <a:endParaRPr lang="en-US"/>
            </a:p>
          </p:txBody>
        </p:sp>
        <p:sp>
          <p:nvSpPr>
            <p:cNvPr id="405" name="Freeform 79"/>
            <p:cNvSpPr>
              <a:spLocks/>
            </p:cNvSpPr>
            <p:nvPr/>
          </p:nvSpPr>
          <p:spPr bwMode="auto">
            <a:xfrm rot="560193">
              <a:off x="4071938" y="4383088"/>
              <a:ext cx="398462" cy="347662"/>
            </a:xfrm>
            <a:custGeom>
              <a:avLst/>
              <a:gdLst>
                <a:gd name="T0" fmla="*/ 0 w 94"/>
                <a:gd name="T1" fmla="*/ 2147483646 h 86"/>
                <a:gd name="T2" fmla="*/ 2147483646 w 94"/>
                <a:gd name="T3" fmla="*/ 2147483646 h 86"/>
                <a:gd name="T4" fmla="*/ 2147483646 w 94"/>
                <a:gd name="T5" fmla="*/ 2147483646 h 86"/>
                <a:gd name="T6" fmla="*/ 2147483646 w 94"/>
                <a:gd name="T7" fmla="*/ 0 h 86"/>
                <a:gd name="T8" fmla="*/ 2147483646 w 94"/>
                <a:gd name="T9" fmla="*/ 2147483646 h 86"/>
                <a:gd name="T10" fmla="*/ 2147483646 w 94"/>
                <a:gd name="T11" fmla="*/ 2147483646 h 86"/>
                <a:gd name="T12" fmla="*/ 2147483646 w 94"/>
                <a:gd name="T13" fmla="*/ 2147483646 h 86"/>
                <a:gd name="T14" fmla="*/ 2147483646 w 94"/>
                <a:gd name="T15" fmla="*/ 2147483646 h 86"/>
                <a:gd name="T16" fmla="*/ 2147483646 w 94"/>
                <a:gd name="T17" fmla="*/ 2147483646 h 86"/>
                <a:gd name="T18" fmla="*/ 0 w 94"/>
                <a:gd name="T19" fmla="*/ 2147483646 h 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4" h="86">
                  <a:moveTo>
                    <a:pt x="0" y="42"/>
                  </a:moveTo>
                  <a:lnTo>
                    <a:pt x="30" y="16"/>
                  </a:lnTo>
                  <a:lnTo>
                    <a:pt x="44" y="14"/>
                  </a:lnTo>
                  <a:lnTo>
                    <a:pt x="52" y="0"/>
                  </a:lnTo>
                  <a:lnTo>
                    <a:pt x="94" y="18"/>
                  </a:lnTo>
                  <a:lnTo>
                    <a:pt x="60" y="62"/>
                  </a:lnTo>
                  <a:lnTo>
                    <a:pt x="62" y="82"/>
                  </a:lnTo>
                  <a:lnTo>
                    <a:pt x="40" y="86"/>
                  </a:lnTo>
                  <a:lnTo>
                    <a:pt x="12" y="68"/>
                  </a:lnTo>
                  <a:lnTo>
                    <a:pt x="0" y="42"/>
                  </a:lnTo>
                  <a:close/>
                </a:path>
              </a:pathLst>
            </a:custGeom>
            <a:solidFill>
              <a:srgbClr val="7030A0"/>
            </a:solidFill>
            <a:ln w="6350" cmpd="sng">
              <a:solidFill>
                <a:schemeClr val="tx1"/>
              </a:solidFill>
              <a:round/>
              <a:headEnd/>
              <a:tailEnd/>
            </a:ln>
          </p:spPr>
          <p:txBody>
            <a:bodyPr/>
            <a:lstStyle/>
            <a:p>
              <a:endParaRPr lang="en-US"/>
            </a:p>
          </p:txBody>
        </p:sp>
        <p:sp>
          <p:nvSpPr>
            <p:cNvPr id="406" name="Freeform 80"/>
            <p:cNvSpPr>
              <a:spLocks/>
            </p:cNvSpPr>
            <p:nvPr/>
          </p:nvSpPr>
          <p:spPr bwMode="auto">
            <a:xfrm rot="560193">
              <a:off x="2833688" y="3440113"/>
              <a:ext cx="542925" cy="363537"/>
            </a:xfrm>
            <a:custGeom>
              <a:avLst/>
              <a:gdLst>
                <a:gd name="T0" fmla="*/ 0 w 128"/>
                <a:gd name="T1" fmla="*/ 2147483646 h 90"/>
                <a:gd name="T2" fmla="*/ 2147483646 w 128"/>
                <a:gd name="T3" fmla="*/ 0 h 90"/>
                <a:gd name="T4" fmla="*/ 2147483646 w 128"/>
                <a:gd name="T5" fmla="*/ 2147483646 h 90"/>
                <a:gd name="T6" fmla="*/ 2147483646 w 128"/>
                <a:gd name="T7" fmla="*/ 2147483646 h 90"/>
                <a:gd name="T8" fmla="*/ 2147483646 w 128"/>
                <a:gd name="T9" fmla="*/ 2147483646 h 90"/>
                <a:gd name="T10" fmla="*/ 2147483646 w 128"/>
                <a:gd name="T11" fmla="*/ 2147483646 h 90"/>
                <a:gd name="T12" fmla="*/ 2147483646 w 128"/>
                <a:gd name="T13" fmla="*/ 2147483646 h 90"/>
                <a:gd name="T14" fmla="*/ 2147483646 w 128"/>
                <a:gd name="T15" fmla="*/ 2147483646 h 90"/>
                <a:gd name="T16" fmla="*/ 2147483646 w 128"/>
                <a:gd name="T17" fmla="*/ 2147483646 h 90"/>
                <a:gd name="T18" fmla="*/ 2147483646 w 128"/>
                <a:gd name="T19" fmla="*/ 2147483646 h 90"/>
                <a:gd name="T20" fmla="*/ 0 w 128"/>
                <a:gd name="T21" fmla="*/ 2147483646 h 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8" h="90">
                  <a:moveTo>
                    <a:pt x="0" y="26"/>
                  </a:moveTo>
                  <a:lnTo>
                    <a:pt x="32" y="0"/>
                  </a:lnTo>
                  <a:lnTo>
                    <a:pt x="120" y="34"/>
                  </a:lnTo>
                  <a:lnTo>
                    <a:pt x="128" y="60"/>
                  </a:lnTo>
                  <a:lnTo>
                    <a:pt x="124" y="78"/>
                  </a:lnTo>
                  <a:lnTo>
                    <a:pt x="108" y="82"/>
                  </a:lnTo>
                  <a:lnTo>
                    <a:pt x="92" y="90"/>
                  </a:lnTo>
                  <a:lnTo>
                    <a:pt x="76" y="82"/>
                  </a:lnTo>
                  <a:lnTo>
                    <a:pt x="74" y="68"/>
                  </a:lnTo>
                  <a:lnTo>
                    <a:pt x="48" y="52"/>
                  </a:lnTo>
                  <a:lnTo>
                    <a:pt x="0" y="2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7" name="Freeform 81"/>
            <p:cNvSpPr>
              <a:spLocks/>
            </p:cNvSpPr>
            <p:nvPr/>
          </p:nvSpPr>
          <p:spPr bwMode="auto">
            <a:xfrm rot="560193">
              <a:off x="2405063" y="3482975"/>
              <a:ext cx="611187" cy="466725"/>
            </a:xfrm>
            <a:custGeom>
              <a:avLst/>
              <a:gdLst>
                <a:gd name="T0" fmla="*/ 0 w 144"/>
                <a:gd name="T1" fmla="*/ 2147483646 h 116"/>
                <a:gd name="T2" fmla="*/ 2147483646 w 144"/>
                <a:gd name="T3" fmla="*/ 2147483646 h 116"/>
                <a:gd name="T4" fmla="*/ 2147483646 w 144"/>
                <a:gd name="T5" fmla="*/ 2147483646 h 116"/>
                <a:gd name="T6" fmla="*/ 2147483646 w 144"/>
                <a:gd name="T7" fmla="*/ 0 h 116"/>
                <a:gd name="T8" fmla="*/ 2147483646 w 144"/>
                <a:gd name="T9" fmla="*/ 2147483646 h 116"/>
                <a:gd name="T10" fmla="*/ 2147483646 w 144"/>
                <a:gd name="T11" fmla="*/ 2147483646 h 116"/>
                <a:gd name="T12" fmla="*/ 2147483646 w 144"/>
                <a:gd name="T13" fmla="*/ 2147483646 h 116"/>
                <a:gd name="T14" fmla="*/ 0 w 144"/>
                <a:gd name="T15" fmla="*/ 2147483646 h 1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4" h="116">
                  <a:moveTo>
                    <a:pt x="0" y="62"/>
                  </a:moveTo>
                  <a:lnTo>
                    <a:pt x="48" y="4"/>
                  </a:lnTo>
                  <a:lnTo>
                    <a:pt x="60" y="14"/>
                  </a:lnTo>
                  <a:lnTo>
                    <a:pt x="96" y="0"/>
                  </a:lnTo>
                  <a:lnTo>
                    <a:pt x="144" y="26"/>
                  </a:lnTo>
                  <a:lnTo>
                    <a:pt x="106" y="116"/>
                  </a:lnTo>
                  <a:lnTo>
                    <a:pt x="24" y="80"/>
                  </a:lnTo>
                  <a:lnTo>
                    <a:pt x="0" y="6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8" name="Freeform 82"/>
            <p:cNvSpPr>
              <a:spLocks/>
            </p:cNvSpPr>
            <p:nvPr/>
          </p:nvSpPr>
          <p:spPr bwMode="auto">
            <a:xfrm rot="560193">
              <a:off x="2820988" y="3654425"/>
              <a:ext cx="569912" cy="596900"/>
            </a:xfrm>
            <a:custGeom>
              <a:avLst/>
              <a:gdLst>
                <a:gd name="T0" fmla="*/ 0 w 134"/>
                <a:gd name="T1" fmla="*/ 2147483646 h 148"/>
                <a:gd name="T2" fmla="*/ 2147483646 w 134"/>
                <a:gd name="T3" fmla="*/ 0 h 148"/>
                <a:gd name="T4" fmla="*/ 2147483646 w 134"/>
                <a:gd name="T5" fmla="*/ 2147483646 h 148"/>
                <a:gd name="T6" fmla="*/ 2147483646 w 134"/>
                <a:gd name="T7" fmla="*/ 2147483646 h 148"/>
                <a:gd name="T8" fmla="*/ 2147483646 w 134"/>
                <a:gd name="T9" fmla="*/ 2147483646 h 148"/>
                <a:gd name="T10" fmla="*/ 2147483646 w 134"/>
                <a:gd name="T11" fmla="*/ 2147483646 h 148"/>
                <a:gd name="T12" fmla="*/ 2147483646 w 134"/>
                <a:gd name="T13" fmla="*/ 2147483646 h 148"/>
                <a:gd name="T14" fmla="*/ 2147483646 w 134"/>
                <a:gd name="T15" fmla="*/ 2147483646 h 148"/>
                <a:gd name="T16" fmla="*/ 2147483646 w 134"/>
                <a:gd name="T17" fmla="*/ 2147483646 h 148"/>
                <a:gd name="T18" fmla="*/ 2147483646 w 134"/>
                <a:gd name="T19" fmla="*/ 2147483646 h 148"/>
                <a:gd name="T20" fmla="*/ 0 w 134"/>
                <a:gd name="T21" fmla="*/ 2147483646 h 1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4" h="148">
                  <a:moveTo>
                    <a:pt x="0" y="90"/>
                  </a:moveTo>
                  <a:lnTo>
                    <a:pt x="38" y="0"/>
                  </a:lnTo>
                  <a:lnTo>
                    <a:pt x="64" y="16"/>
                  </a:lnTo>
                  <a:lnTo>
                    <a:pt x="66" y="30"/>
                  </a:lnTo>
                  <a:lnTo>
                    <a:pt x="82" y="38"/>
                  </a:lnTo>
                  <a:lnTo>
                    <a:pt x="120" y="90"/>
                  </a:lnTo>
                  <a:lnTo>
                    <a:pt x="130" y="88"/>
                  </a:lnTo>
                  <a:lnTo>
                    <a:pt x="134" y="116"/>
                  </a:lnTo>
                  <a:lnTo>
                    <a:pt x="54" y="148"/>
                  </a:lnTo>
                  <a:lnTo>
                    <a:pt x="2" y="124"/>
                  </a:lnTo>
                  <a:lnTo>
                    <a:pt x="0" y="9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9" name="Freeform 83"/>
            <p:cNvSpPr>
              <a:spLocks/>
            </p:cNvSpPr>
            <p:nvPr/>
          </p:nvSpPr>
          <p:spPr bwMode="auto">
            <a:xfrm rot="560193">
              <a:off x="4200525" y="4389438"/>
              <a:ext cx="568325" cy="863600"/>
            </a:xfrm>
            <a:custGeom>
              <a:avLst/>
              <a:gdLst>
                <a:gd name="T0" fmla="*/ 0 w 134"/>
                <a:gd name="T1" fmla="*/ 2147483646 h 214"/>
                <a:gd name="T2" fmla="*/ 2147483646 w 134"/>
                <a:gd name="T3" fmla="*/ 2147483646 h 214"/>
                <a:gd name="T4" fmla="*/ 2147483646 w 134"/>
                <a:gd name="T5" fmla="*/ 2147483646 h 214"/>
                <a:gd name="T6" fmla="*/ 2147483646 w 134"/>
                <a:gd name="T7" fmla="*/ 2147483646 h 214"/>
                <a:gd name="T8" fmla="*/ 2147483646 w 134"/>
                <a:gd name="T9" fmla="*/ 2147483646 h 214"/>
                <a:gd name="T10" fmla="*/ 2147483646 w 134"/>
                <a:gd name="T11" fmla="*/ 0 h 214"/>
                <a:gd name="T12" fmla="*/ 2147483646 w 134"/>
                <a:gd name="T13" fmla="*/ 2147483646 h 214"/>
                <a:gd name="T14" fmla="*/ 2147483646 w 134"/>
                <a:gd name="T15" fmla="*/ 2147483646 h 214"/>
                <a:gd name="T16" fmla="*/ 2147483646 w 134"/>
                <a:gd name="T17" fmla="*/ 2147483646 h 214"/>
                <a:gd name="T18" fmla="*/ 2147483646 w 134"/>
                <a:gd name="T19" fmla="*/ 2147483646 h 214"/>
                <a:gd name="T20" fmla="*/ 2147483646 w 134"/>
                <a:gd name="T21" fmla="*/ 2147483646 h 214"/>
                <a:gd name="T22" fmla="*/ 2147483646 w 134"/>
                <a:gd name="T23" fmla="*/ 2147483646 h 214"/>
                <a:gd name="T24" fmla="*/ 2147483646 w 134"/>
                <a:gd name="T25" fmla="*/ 2147483646 h 214"/>
                <a:gd name="T26" fmla="*/ 2147483646 w 134"/>
                <a:gd name="T27" fmla="*/ 2147483646 h 214"/>
                <a:gd name="T28" fmla="*/ 2147483646 w 134"/>
                <a:gd name="T29" fmla="*/ 2147483646 h 214"/>
                <a:gd name="T30" fmla="*/ 2147483646 w 134"/>
                <a:gd name="T31" fmla="*/ 2147483646 h 214"/>
                <a:gd name="T32" fmla="*/ 2147483646 w 134"/>
                <a:gd name="T33" fmla="*/ 2147483646 h 214"/>
                <a:gd name="T34" fmla="*/ 2147483646 w 134"/>
                <a:gd name="T35" fmla="*/ 2147483646 h 214"/>
                <a:gd name="T36" fmla="*/ 2147483646 w 134"/>
                <a:gd name="T37" fmla="*/ 2147483646 h 214"/>
                <a:gd name="T38" fmla="*/ 0 w 134"/>
                <a:gd name="T39" fmla="*/ 2147483646 h 2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34" h="214">
                  <a:moveTo>
                    <a:pt x="0" y="94"/>
                  </a:moveTo>
                  <a:lnTo>
                    <a:pt x="22" y="90"/>
                  </a:lnTo>
                  <a:lnTo>
                    <a:pt x="20" y="70"/>
                  </a:lnTo>
                  <a:lnTo>
                    <a:pt x="54" y="26"/>
                  </a:lnTo>
                  <a:lnTo>
                    <a:pt x="72" y="6"/>
                  </a:lnTo>
                  <a:lnTo>
                    <a:pt x="88" y="0"/>
                  </a:lnTo>
                  <a:lnTo>
                    <a:pt x="120" y="16"/>
                  </a:lnTo>
                  <a:lnTo>
                    <a:pt x="128" y="30"/>
                  </a:lnTo>
                  <a:lnTo>
                    <a:pt x="120" y="82"/>
                  </a:lnTo>
                  <a:lnTo>
                    <a:pt x="134" y="130"/>
                  </a:lnTo>
                  <a:lnTo>
                    <a:pt x="124" y="174"/>
                  </a:lnTo>
                  <a:lnTo>
                    <a:pt x="108" y="182"/>
                  </a:lnTo>
                  <a:lnTo>
                    <a:pt x="102" y="174"/>
                  </a:lnTo>
                  <a:lnTo>
                    <a:pt x="92" y="192"/>
                  </a:lnTo>
                  <a:lnTo>
                    <a:pt x="108" y="206"/>
                  </a:lnTo>
                  <a:lnTo>
                    <a:pt x="88" y="214"/>
                  </a:lnTo>
                  <a:lnTo>
                    <a:pt x="58" y="200"/>
                  </a:lnTo>
                  <a:lnTo>
                    <a:pt x="60" y="156"/>
                  </a:lnTo>
                  <a:lnTo>
                    <a:pt x="40" y="128"/>
                  </a:lnTo>
                  <a:lnTo>
                    <a:pt x="0" y="9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0" name="Freeform 84"/>
            <p:cNvSpPr>
              <a:spLocks/>
            </p:cNvSpPr>
            <p:nvPr/>
          </p:nvSpPr>
          <p:spPr bwMode="auto">
            <a:xfrm rot="560193">
              <a:off x="3402013" y="4192588"/>
              <a:ext cx="679450" cy="628650"/>
            </a:xfrm>
            <a:custGeom>
              <a:avLst/>
              <a:gdLst>
                <a:gd name="T0" fmla="*/ 2147483646 w 160"/>
                <a:gd name="T1" fmla="*/ 2147483646 h 156"/>
                <a:gd name="T2" fmla="*/ 2147483646 w 160"/>
                <a:gd name="T3" fmla="*/ 0 h 156"/>
                <a:gd name="T4" fmla="*/ 2147483646 w 160"/>
                <a:gd name="T5" fmla="*/ 2147483646 h 156"/>
                <a:gd name="T6" fmla="*/ 2147483646 w 160"/>
                <a:gd name="T7" fmla="*/ 0 h 156"/>
                <a:gd name="T8" fmla="*/ 2147483646 w 160"/>
                <a:gd name="T9" fmla="*/ 2147483646 h 156"/>
                <a:gd name="T10" fmla="*/ 2147483646 w 160"/>
                <a:gd name="T11" fmla="*/ 2147483646 h 156"/>
                <a:gd name="T12" fmla="*/ 2147483646 w 160"/>
                <a:gd name="T13" fmla="*/ 2147483646 h 156"/>
                <a:gd name="T14" fmla="*/ 2147483646 w 160"/>
                <a:gd name="T15" fmla="*/ 2147483646 h 156"/>
                <a:gd name="T16" fmla="*/ 2147483646 w 160"/>
                <a:gd name="T17" fmla="*/ 2147483646 h 156"/>
                <a:gd name="T18" fmla="*/ 2147483646 w 160"/>
                <a:gd name="T19" fmla="*/ 2147483646 h 156"/>
                <a:gd name="T20" fmla="*/ 2147483646 w 160"/>
                <a:gd name="T21" fmla="*/ 2147483646 h 156"/>
                <a:gd name="T22" fmla="*/ 2147483646 w 160"/>
                <a:gd name="T23" fmla="*/ 2147483646 h 156"/>
                <a:gd name="T24" fmla="*/ 2147483646 w 160"/>
                <a:gd name="T25" fmla="*/ 2147483646 h 156"/>
                <a:gd name="T26" fmla="*/ 2147483646 w 160"/>
                <a:gd name="T27" fmla="*/ 2147483646 h 156"/>
                <a:gd name="T28" fmla="*/ 2147483646 w 160"/>
                <a:gd name="T29" fmla="*/ 2147483646 h 156"/>
                <a:gd name="T30" fmla="*/ 2147483646 w 160"/>
                <a:gd name="T31" fmla="*/ 2147483646 h 156"/>
                <a:gd name="T32" fmla="*/ 0 w 160"/>
                <a:gd name="T33" fmla="*/ 2147483646 h 156"/>
                <a:gd name="T34" fmla="*/ 2147483646 w 160"/>
                <a:gd name="T35" fmla="*/ 2147483646 h 156"/>
                <a:gd name="T36" fmla="*/ 2147483646 w 160"/>
                <a:gd name="T37" fmla="*/ 2147483646 h 156"/>
                <a:gd name="T38" fmla="*/ 2147483646 w 160"/>
                <a:gd name="T39" fmla="*/ 2147483646 h 1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0" h="156">
                  <a:moveTo>
                    <a:pt x="24" y="50"/>
                  </a:moveTo>
                  <a:lnTo>
                    <a:pt x="64" y="0"/>
                  </a:lnTo>
                  <a:lnTo>
                    <a:pt x="82" y="10"/>
                  </a:lnTo>
                  <a:lnTo>
                    <a:pt x="96" y="0"/>
                  </a:lnTo>
                  <a:lnTo>
                    <a:pt x="110" y="2"/>
                  </a:lnTo>
                  <a:lnTo>
                    <a:pt x="126" y="16"/>
                  </a:lnTo>
                  <a:lnTo>
                    <a:pt x="158" y="68"/>
                  </a:lnTo>
                  <a:lnTo>
                    <a:pt x="160" y="76"/>
                  </a:lnTo>
                  <a:lnTo>
                    <a:pt x="126" y="100"/>
                  </a:lnTo>
                  <a:lnTo>
                    <a:pt x="122" y="120"/>
                  </a:lnTo>
                  <a:lnTo>
                    <a:pt x="76" y="154"/>
                  </a:lnTo>
                  <a:lnTo>
                    <a:pt x="62" y="156"/>
                  </a:lnTo>
                  <a:lnTo>
                    <a:pt x="54" y="144"/>
                  </a:lnTo>
                  <a:lnTo>
                    <a:pt x="58" y="126"/>
                  </a:lnTo>
                  <a:lnTo>
                    <a:pt x="44" y="126"/>
                  </a:lnTo>
                  <a:lnTo>
                    <a:pt x="2" y="120"/>
                  </a:lnTo>
                  <a:lnTo>
                    <a:pt x="0" y="100"/>
                  </a:lnTo>
                  <a:lnTo>
                    <a:pt x="10" y="80"/>
                  </a:lnTo>
                  <a:lnTo>
                    <a:pt x="26" y="66"/>
                  </a:lnTo>
                  <a:lnTo>
                    <a:pt x="24" y="5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1" name="Freeform 85"/>
            <p:cNvSpPr>
              <a:spLocks/>
            </p:cNvSpPr>
            <p:nvPr/>
          </p:nvSpPr>
          <p:spPr bwMode="auto">
            <a:xfrm rot="560193">
              <a:off x="4813300" y="5583238"/>
              <a:ext cx="474663" cy="434975"/>
            </a:xfrm>
            <a:custGeom>
              <a:avLst/>
              <a:gdLst>
                <a:gd name="T0" fmla="*/ 2147483646 w 112"/>
                <a:gd name="T1" fmla="*/ 2147483646 h 108"/>
                <a:gd name="T2" fmla="*/ 2147483646 w 112"/>
                <a:gd name="T3" fmla="*/ 2147483646 h 108"/>
                <a:gd name="T4" fmla="*/ 0 w 112"/>
                <a:gd name="T5" fmla="*/ 2147483646 h 108"/>
                <a:gd name="T6" fmla="*/ 2147483646 w 112"/>
                <a:gd name="T7" fmla="*/ 2147483646 h 108"/>
                <a:gd name="T8" fmla="*/ 2147483646 w 112"/>
                <a:gd name="T9" fmla="*/ 2147483646 h 108"/>
                <a:gd name="T10" fmla="*/ 2147483646 w 112"/>
                <a:gd name="T11" fmla="*/ 0 h 108"/>
                <a:gd name="T12" fmla="*/ 2147483646 w 112"/>
                <a:gd name="T13" fmla="*/ 2147483646 h 108"/>
                <a:gd name="T14" fmla="*/ 2147483646 w 112"/>
                <a:gd name="T15" fmla="*/ 2147483646 h 108"/>
                <a:gd name="T16" fmla="*/ 2147483646 w 112"/>
                <a:gd name="T17" fmla="*/ 2147483646 h 108"/>
                <a:gd name="T18" fmla="*/ 2147483646 w 112"/>
                <a:gd name="T19" fmla="*/ 2147483646 h 108"/>
                <a:gd name="T20" fmla="*/ 2147483646 w 112"/>
                <a:gd name="T21" fmla="*/ 2147483646 h 108"/>
                <a:gd name="T22" fmla="*/ 2147483646 w 112"/>
                <a:gd name="T23" fmla="*/ 2147483646 h 10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2" h="108">
                  <a:moveTo>
                    <a:pt x="84" y="104"/>
                  </a:moveTo>
                  <a:lnTo>
                    <a:pt x="4" y="108"/>
                  </a:lnTo>
                  <a:lnTo>
                    <a:pt x="0" y="92"/>
                  </a:lnTo>
                  <a:lnTo>
                    <a:pt x="16" y="58"/>
                  </a:lnTo>
                  <a:lnTo>
                    <a:pt x="16" y="24"/>
                  </a:lnTo>
                  <a:lnTo>
                    <a:pt x="40" y="0"/>
                  </a:lnTo>
                  <a:lnTo>
                    <a:pt x="56" y="4"/>
                  </a:lnTo>
                  <a:lnTo>
                    <a:pt x="80" y="12"/>
                  </a:lnTo>
                  <a:lnTo>
                    <a:pt x="84" y="32"/>
                  </a:lnTo>
                  <a:lnTo>
                    <a:pt x="112" y="60"/>
                  </a:lnTo>
                  <a:lnTo>
                    <a:pt x="104" y="98"/>
                  </a:lnTo>
                  <a:lnTo>
                    <a:pt x="84" y="10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2" name="Freeform 86"/>
            <p:cNvSpPr>
              <a:spLocks/>
            </p:cNvSpPr>
            <p:nvPr/>
          </p:nvSpPr>
          <p:spPr bwMode="auto">
            <a:xfrm rot="560193">
              <a:off x="2005013" y="3117850"/>
              <a:ext cx="644525" cy="620713"/>
            </a:xfrm>
            <a:custGeom>
              <a:avLst/>
              <a:gdLst>
                <a:gd name="T0" fmla="*/ 0 w 152"/>
                <a:gd name="T1" fmla="*/ 2147483646 h 154"/>
                <a:gd name="T2" fmla="*/ 2147483646 w 152"/>
                <a:gd name="T3" fmla="*/ 2147483646 h 154"/>
                <a:gd name="T4" fmla="*/ 2147483646 w 152"/>
                <a:gd name="T5" fmla="*/ 2147483646 h 154"/>
                <a:gd name="T6" fmla="*/ 2147483646 w 152"/>
                <a:gd name="T7" fmla="*/ 2147483646 h 154"/>
                <a:gd name="T8" fmla="*/ 2147483646 w 152"/>
                <a:gd name="T9" fmla="*/ 2147483646 h 154"/>
                <a:gd name="T10" fmla="*/ 2147483646 w 152"/>
                <a:gd name="T11" fmla="*/ 2147483646 h 154"/>
                <a:gd name="T12" fmla="*/ 2147483646 w 152"/>
                <a:gd name="T13" fmla="*/ 0 h 154"/>
                <a:gd name="T14" fmla="*/ 2147483646 w 152"/>
                <a:gd name="T15" fmla="*/ 2147483646 h 154"/>
                <a:gd name="T16" fmla="*/ 2147483646 w 152"/>
                <a:gd name="T17" fmla="*/ 2147483646 h 154"/>
                <a:gd name="T18" fmla="*/ 2147483646 w 152"/>
                <a:gd name="T19" fmla="*/ 2147483646 h 154"/>
                <a:gd name="T20" fmla="*/ 2147483646 w 152"/>
                <a:gd name="T21" fmla="*/ 2147483646 h 154"/>
                <a:gd name="T22" fmla="*/ 2147483646 w 152"/>
                <a:gd name="T23" fmla="*/ 2147483646 h 154"/>
                <a:gd name="T24" fmla="*/ 2147483646 w 152"/>
                <a:gd name="T25" fmla="*/ 2147483646 h 154"/>
                <a:gd name="T26" fmla="*/ 2147483646 w 152"/>
                <a:gd name="T27" fmla="*/ 2147483646 h 154"/>
                <a:gd name="T28" fmla="*/ 2147483646 w 152"/>
                <a:gd name="T29" fmla="*/ 2147483646 h 154"/>
                <a:gd name="T30" fmla="*/ 0 w 152"/>
                <a:gd name="T31" fmla="*/ 2147483646 h 1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2" h="154">
                  <a:moveTo>
                    <a:pt x="0" y="90"/>
                  </a:moveTo>
                  <a:lnTo>
                    <a:pt x="4" y="66"/>
                  </a:lnTo>
                  <a:lnTo>
                    <a:pt x="26" y="66"/>
                  </a:lnTo>
                  <a:lnTo>
                    <a:pt x="28" y="54"/>
                  </a:lnTo>
                  <a:lnTo>
                    <a:pt x="44" y="50"/>
                  </a:lnTo>
                  <a:lnTo>
                    <a:pt x="42" y="40"/>
                  </a:lnTo>
                  <a:lnTo>
                    <a:pt x="48" y="0"/>
                  </a:lnTo>
                  <a:lnTo>
                    <a:pt x="120" y="14"/>
                  </a:lnTo>
                  <a:lnTo>
                    <a:pt x="126" y="48"/>
                  </a:lnTo>
                  <a:lnTo>
                    <a:pt x="152" y="78"/>
                  </a:lnTo>
                  <a:lnTo>
                    <a:pt x="104" y="136"/>
                  </a:lnTo>
                  <a:lnTo>
                    <a:pt x="84" y="154"/>
                  </a:lnTo>
                  <a:lnTo>
                    <a:pt x="74" y="150"/>
                  </a:lnTo>
                  <a:lnTo>
                    <a:pt x="56" y="128"/>
                  </a:lnTo>
                  <a:lnTo>
                    <a:pt x="8" y="106"/>
                  </a:lnTo>
                  <a:lnTo>
                    <a:pt x="0" y="9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3" name="Freeform 87"/>
            <p:cNvSpPr>
              <a:spLocks/>
            </p:cNvSpPr>
            <p:nvPr/>
          </p:nvSpPr>
          <p:spPr bwMode="auto">
            <a:xfrm rot="560193">
              <a:off x="1306513" y="3014663"/>
              <a:ext cx="849312" cy="1177925"/>
            </a:xfrm>
            <a:custGeom>
              <a:avLst/>
              <a:gdLst>
                <a:gd name="T0" fmla="*/ 2147483646 w 200"/>
                <a:gd name="T1" fmla="*/ 2147483646 h 292"/>
                <a:gd name="T2" fmla="*/ 0 w 200"/>
                <a:gd name="T3" fmla="*/ 2147483646 h 292"/>
                <a:gd name="T4" fmla="*/ 2147483646 w 200"/>
                <a:gd name="T5" fmla="*/ 2147483646 h 292"/>
                <a:gd name="T6" fmla="*/ 2147483646 w 200"/>
                <a:gd name="T7" fmla="*/ 2147483646 h 292"/>
                <a:gd name="T8" fmla="*/ 2147483646 w 200"/>
                <a:gd name="T9" fmla="*/ 2147483646 h 292"/>
                <a:gd name="T10" fmla="*/ 2147483646 w 200"/>
                <a:gd name="T11" fmla="*/ 2147483646 h 292"/>
                <a:gd name="T12" fmla="*/ 2147483646 w 200"/>
                <a:gd name="T13" fmla="*/ 2147483646 h 292"/>
                <a:gd name="T14" fmla="*/ 2147483646 w 200"/>
                <a:gd name="T15" fmla="*/ 2147483646 h 292"/>
                <a:gd name="T16" fmla="*/ 2147483646 w 200"/>
                <a:gd name="T17" fmla="*/ 2147483646 h 292"/>
                <a:gd name="T18" fmla="*/ 2147483646 w 200"/>
                <a:gd name="T19" fmla="*/ 2147483646 h 292"/>
                <a:gd name="T20" fmla="*/ 2147483646 w 200"/>
                <a:gd name="T21" fmla="*/ 2147483646 h 292"/>
                <a:gd name="T22" fmla="*/ 2147483646 w 200"/>
                <a:gd name="T23" fmla="*/ 2147483646 h 292"/>
                <a:gd name="T24" fmla="*/ 2147483646 w 200"/>
                <a:gd name="T25" fmla="*/ 2147483646 h 292"/>
                <a:gd name="T26" fmla="*/ 2147483646 w 200"/>
                <a:gd name="T27" fmla="*/ 0 h 292"/>
                <a:gd name="T28" fmla="*/ 2147483646 w 200"/>
                <a:gd name="T29" fmla="*/ 2147483646 h 292"/>
                <a:gd name="T30" fmla="*/ 2147483646 w 200"/>
                <a:gd name="T31" fmla="*/ 2147483646 h 292"/>
                <a:gd name="T32" fmla="*/ 2147483646 w 200"/>
                <a:gd name="T33" fmla="*/ 2147483646 h 292"/>
                <a:gd name="T34" fmla="*/ 2147483646 w 200"/>
                <a:gd name="T35" fmla="*/ 2147483646 h 292"/>
                <a:gd name="T36" fmla="*/ 2147483646 w 200"/>
                <a:gd name="T37" fmla="*/ 2147483646 h 292"/>
                <a:gd name="T38" fmla="*/ 2147483646 w 200"/>
                <a:gd name="T39" fmla="*/ 2147483646 h 292"/>
                <a:gd name="T40" fmla="*/ 2147483646 w 200"/>
                <a:gd name="T41" fmla="*/ 2147483646 h 292"/>
                <a:gd name="T42" fmla="*/ 2147483646 w 200"/>
                <a:gd name="T43" fmla="*/ 2147483646 h 292"/>
                <a:gd name="T44" fmla="*/ 2147483646 w 200"/>
                <a:gd name="T45" fmla="*/ 2147483646 h 292"/>
                <a:gd name="T46" fmla="*/ 2147483646 w 200"/>
                <a:gd name="T47" fmla="*/ 2147483646 h 292"/>
                <a:gd name="T48" fmla="*/ 2147483646 w 200"/>
                <a:gd name="T49" fmla="*/ 2147483646 h 292"/>
                <a:gd name="T50" fmla="*/ 2147483646 w 200"/>
                <a:gd name="T51" fmla="*/ 2147483646 h 292"/>
                <a:gd name="T52" fmla="*/ 2147483646 w 200"/>
                <a:gd name="T53" fmla="*/ 2147483646 h 292"/>
                <a:gd name="T54" fmla="*/ 2147483646 w 200"/>
                <a:gd name="T55" fmla="*/ 2147483646 h 292"/>
                <a:gd name="T56" fmla="*/ 2147483646 w 200"/>
                <a:gd name="T57" fmla="*/ 2147483646 h 2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0" h="292">
                  <a:moveTo>
                    <a:pt x="74" y="280"/>
                  </a:moveTo>
                  <a:lnTo>
                    <a:pt x="0" y="292"/>
                  </a:lnTo>
                  <a:lnTo>
                    <a:pt x="4" y="264"/>
                  </a:lnTo>
                  <a:lnTo>
                    <a:pt x="52" y="220"/>
                  </a:lnTo>
                  <a:lnTo>
                    <a:pt x="70" y="190"/>
                  </a:lnTo>
                  <a:lnTo>
                    <a:pt x="80" y="168"/>
                  </a:lnTo>
                  <a:lnTo>
                    <a:pt x="100" y="140"/>
                  </a:lnTo>
                  <a:lnTo>
                    <a:pt x="98" y="120"/>
                  </a:lnTo>
                  <a:lnTo>
                    <a:pt x="118" y="96"/>
                  </a:lnTo>
                  <a:lnTo>
                    <a:pt x="100" y="64"/>
                  </a:lnTo>
                  <a:lnTo>
                    <a:pt x="96" y="52"/>
                  </a:lnTo>
                  <a:lnTo>
                    <a:pt x="98" y="40"/>
                  </a:lnTo>
                  <a:lnTo>
                    <a:pt x="126" y="4"/>
                  </a:lnTo>
                  <a:lnTo>
                    <a:pt x="142" y="0"/>
                  </a:lnTo>
                  <a:lnTo>
                    <a:pt x="150" y="32"/>
                  </a:lnTo>
                  <a:lnTo>
                    <a:pt x="166" y="30"/>
                  </a:lnTo>
                  <a:lnTo>
                    <a:pt x="198" y="42"/>
                  </a:lnTo>
                  <a:lnTo>
                    <a:pt x="200" y="52"/>
                  </a:lnTo>
                  <a:lnTo>
                    <a:pt x="184" y="56"/>
                  </a:lnTo>
                  <a:lnTo>
                    <a:pt x="182" y="68"/>
                  </a:lnTo>
                  <a:lnTo>
                    <a:pt x="160" y="68"/>
                  </a:lnTo>
                  <a:lnTo>
                    <a:pt x="156" y="92"/>
                  </a:lnTo>
                  <a:lnTo>
                    <a:pt x="146" y="84"/>
                  </a:lnTo>
                  <a:lnTo>
                    <a:pt x="132" y="96"/>
                  </a:lnTo>
                  <a:lnTo>
                    <a:pt x="144" y="208"/>
                  </a:lnTo>
                  <a:lnTo>
                    <a:pt x="110" y="222"/>
                  </a:lnTo>
                  <a:lnTo>
                    <a:pt x="116" y="258"/>
                  </a:lnTo>
                  <a:lnTo>
                    <a:pt x="76" y="272"/>
                  </a:lnTo>
                  <a:lnTo>
                    <a:pt x="74" y="28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4" name="Freeform 88"/>
            <p:cNvSpPr>
              <a:spLocks/>
            </p:cNvSpPr>
            <p:nvPr/>
          </p:nvSpPr>
          <p:spPr bwMode="auto">
            <a:xfrm rot="560193">
              <a:off x="1860550" y="3413125"/>
              <a:ext cx="458788" cy="515938"/>
            </a:xfrm>
            <a:custGeom>
              <a:avLst/>
              <a:gdLst>
                <a:gd name="T0" fmla="*/ 2147483646 w 108"/>
                <a:gd name="T1" fmla="*/ 2147483646 h 128"/>
                <a:gd name="T2" fmla="*/ 0 w 108"/>
                <a:gd name="T3" fmla="*/ 2147483646 h 128"/>
                <a:gd name="T4" fmla="*/ 2147483646 w 108"/>
                <a:gd name="T5" fmla="*/ 0 h 128"/>
                <a:gd name="T6" fmla="*/ 2147483646 w 108"/>
                <a:gd name="T7" fmla="*/ 2147483646 h 128"/>
                <a:gd name="T8" fmla="*/ 2147483646 w 108"/>
                <a:gd name="T9" fmla="*/ 2147483646 h 128"/>
                <a:gd name="T10" fmla="*/ 2147483646 w 108"/>
                <a:gd name="T11" fmla="*/ 2147483646 h 128"/>
                <a:gd name="T12" fmla="*/ 2147483646 w 108"/>
                <a:gd name="T13" fmla="*/ 2147483646 h 128"/>
                <a:gd name="T14" fmla="*/ 2147483646 w 108"/>
                <a:gd name="T15" fmla="*/ 2147483646 h 128"/>
                <a:gd name="T16" fmla="*/ 2147483646 w 108"/>
                <a:gd name="T17" fmla="*/ 2147483646 h 128"/>
                <a:gd name="T18" fmla="*/ 2147483646 w 108"/>
                <a:gd name="T19" fmla="*/ 2147483646 h 128"/>
                <a:gd name="T20" fmla="*/ 2147483646 w 108"/>
                <a:gd name="T21" fmla="*/ 2147483646 h 128"/>
                <a:gd name="T22" fmla="*/ 2147483646 w 108"/>
                <a:gd name="T23" fmla="*/ 2147483646 h 128"/>
                <a:gd name="T24" fmla="*/ 2147483646 w 108"/>
                <a:gd name="T25" fmla="*/ 2147483646 h 1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8" h="128">
                  <a:moveTo>
                    <a:pt x="12" y="124"/>
                  </a:moveTo>
                  <a:lnTo>
                    <a:pt x="0" y="12"/>
                  </a:lnTo>
                  <a:lnTo>
                    <a:pt x="14" y="0"/>
                  </a:lnTo>
                  <a:lnTo>
                    <a:pt x="24" y="8"/>
                  </a:lnTo>
                  <a:lnTo>
                    <a:pt x="32" y="24"/>
                  </a:lnTo>
                  <a:lnTo>
                    <a:pt x="80" y="46"/>
                  </a:lnTo>
                  <a:lnTo>
                    <a:pt x="98" y="68"/>
                  </a:lnTo>
                  <a:lnTo>
                    <a:pt x="108" y="72"/>
                  </a:lnTo>
                  <a:lnTo>
                    <a:pt x="94" y="124"/>
                  </a:lnTo>
                  <a:lnTo>
                    <a:pt x="70" y="124"/>
                  </a:lnTo>
                  <a:lnTo>
                    <a:pt x="46" y="128"/>
                  </a:lnTo>
                  <a:lnTo>
                    <a:pt x="40" y="122"/>
                  </a:lnTo>
                  <a:lnTo>
                    <a:pt x="12" y="1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5" name="Freeform 89"/>
            <p:cNvSpPr>
              <a:spLocks/>
            </p:cNvSpPr>
            <p:nvPr/>
          </p:nvSpPr>
          <p:spPr bwMode="auto">
            <a:xfrm rot="560193">
              <a:off x="2314575" y="3784600"/>
              <a:ext cx="492125" cy="541338"/>
            </a:xfrm>
            <a:custGeom>
              <a:avLst/>
              <a:gdLst>
                <a:gd name="T0" fmla="*/ 2147483646 w 116"/>
                <a:gd name="T1" fmla="*/ 0 h 134"/>
                <a:gd name="T2" fmla="*/ 2147483646 w 116"/>
                <a:gd name="T3" fmla="*/ 2147483646 h 134"/>
                <a:gd name="T4" fmla="*/ 2147483646 w 116"/>
                <a:gd name="T5" fmla="*/ 2147483646 h 134"/>
                <a:gd name="T6" fmla="*/ 2147483646 w 116"/>
                <a:gd name="T7" fmla="*/ 2147483646 h 134"/>
                <a:gd name="T8" fmla="*/ 2147483646 w 116"/>
                <a:gd name="T9" fmla="*/ 2147483646 h 134"/>
                <a:gd name="T10" fmla="*/ 2147483646 w 116"/>
                <a:gd name="T11" fmla="*/ 2147483646 h 134"/>
                <a:gd name="T12" fmla="*/ 2147483646 w 116"/>
                <a:gd name="T13" fmla="*/ 2147483646 h 134"/>
                <a:gd name="T14" fmla="*/ 2147483646 w 116"/>
                <a:gd name="T15" fmla="*/ 2147483646 h 134"/>
                <a:gd name="T16" fmla="*/ 0 w 116"/>
                <a:gd name="T17" fmla="*/ 2147483646 h 134"/>
                <a:gd name="T18" fmla="*/ 2147483646 w 116"/>
                <a:gd name="T19" fmla="*/ 2147483646 h 134"/>
                <a:gd name="T20" fmla="*/ 2147483646 w 116"/>
                <a:gd name="T21" fmla="*/ 2147483646 h 134"/>
                <a:gd name="T22" fmla="*/ 2147483646 w 116"/>
                <a:gd name="T23" fmla="*/ 0 h 1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6" h="134">
                  <a:moveTo>
                    <a:pt x="32" y="0"/>
                  </a:moveTo>
                  <a:lnTo>
                    <a:pt x="114" y="36"/>
                  </a:lnTo>
                  <a:lnTo>
                    <a:pt x="116" y="70"/>
                  </a:lnTo>
                  <a:lnTo>
                    <a:pt x="116" y="82"/>
                  </a:lnTo>
                  <a:lnTo>
                    <a:pt x="68" y="118"/>
                  </a:lnTo>
                  <a:lnTo>
                    <a:pt x="70" y="134"/>
                  </a:lnTo>
                  <a:lnTo>
                    <a:pt x="44" y="112"/>
                  </a:lnTo>
                  <a:lnTo>
                    <a:pt x="36" y="96"/>
                  </a:lnTo>
                  <a:lnTo>
                    <a:pt x="0" y="88"/>
                  </a:lnTo>
                  <a:lnTo>
                    <a:pt x="32" y="32"/>
                  </a:lnTo>
                  <a:lnTo>
                    <a:pt x="28" y="12"/>
                  </a:lnTo>
                  <a:lnTo>
                    <a:pt x="32"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6" name="Freeform 90"/>
            <p:cNvSpPr>
              <a:spLocks/>
            </p:cNvSpPr>
            <p:nvPr/>
          </p:nvSpPr>
          <p:spPr bwMode="auto">
            <a:xfrm rot="560193">
              <a:off x="2547938" y="4110038"/>
              <a:ext cx="492125" cy="604837"/>
            </a:xfrm>
            <a:custGeom>
              <a:avLst/>
              <a:gdLst>
                <a:gd name="T0" fmla="*/ 2147483646 w 116"/>
                <a:gd name="T1" fmla="*/ 0 h 150"/>
                <a:gd name="T2" fmla="*/ 2147483646 w 116"/>
                <a:gd name="T3" fmla="*/ 2147483646 h 150"/>
                <a:gd name="T4" fmla="*/ 2147483646 w 116"/>
                <a:gd name="T5" fmla="*/ 2147483646 h 150"/>
                <a:gd name="T6" fmla="*/ 2147483646 w 116"/>
                <a:gd name="T7" fmla="*/ 2147483646 h 150"/>
                <a:gd name="T8" fmla="*/ 2147483646 w 116"/>
                <a:gd name="T9" fmla="*/ 2147483646 h 150"/>
                <a:gd name="T10" fmla="*/ 2147483646 w 116"/>
                <a:gd name="T11" fmla="*/ 2147483646 h 150"/>
                <a:gd name="T12" fmla="*/ 2147483646 w 116"/>
                <a:gd name="T13" fmla="*/ 2147483646 h 150"/>
                <a:gd name="T14" fmla="*/ 2147483646 w 116"/>
                <a:gd name="T15" fmla="*/ 2147483646 h 150"/>
                <a:gd name="T16" fmla="*/ 2147483646 w 116"/>
                <a:gd name="T17" fmla="*/ 2147483646 h 150"/>
                <a:gd name="T18" fmla="*/ 2147483646 w 116"/>
                <a:gd name="T19" fmla="*/ 2147483646 h 150"/>
                <a:gd name="T20" fmla="*/ 0 w 116"/>
                <a:gd name="T21" fmla="*/ 2147483646 h 150"/>
                <a:gd name="T22" fmla="*/ 2147483646 w 116"/>
                <a:gd name="T23" fmla="*/ 2147483646 h 150"/>
                <a:gd name="T24" fmla="*/ 2147483646 w 116"/>
                <a:gd name="T25" fmla="*/ 0 h 1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6" h="150">
                  <a:moveTo>
                    <a:pt x="48" y="0"/>
                  </a:moveTo>
                  <a:lnTo>
                    <a:pt x="100" y="24"/>
                  </a:lnTo>
                  <a:lnTo>
                    <a:pt x="116" y="122"/>
                  </a:lnTo>
                  <a:lnTo>
                    <a:pt x="34" y="150"/>
                  </a:lnTo>
                  <a:lnTo>
                    <a:pt x="32" y="134"/>
                  </a:lnTo>
                  <a:lnTo>
                    <a:pt x="30" y="126"/>
                  </a:lnTo>
                  <a:lnTo>
                    <a:pt x="22" y="120"/>
                  </a:lnTo>
                  <a:lnTo>
                    <a:pt x="28" y="112"/>
                  </a:lnTo>
                  <a:lnTo>
                    <a:pt x="8" y="74"/>
                  </a:lnTo>
                  <a:lnTo>
                    <a:pt x="2" y="64"/>
                  </a:lnTo>
                  <a:lnTo>
                    <a:pt x="0" y="48"/>
                  </a:lnTo>
                  <a:lnTo>
                    <a:pt x="48" y="12"/>
                  </a:lnTo>
                  <a:lnTo>
                    <a:pt x="48"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7" name="Freeform 91"/>
            <p:cNvSpPr>
              <a:spLocks/>
            </p:cNvSpPr>
            <p:nvPr/>
          </p:nvSpPr>
          <p:spPr bwMode="auto">
            <a:xfrm rot="560193">
              <a:off x="1503363" y="4057650"/>
              <a:ext cx="363537" cy="442913"/>
            </a:xfrm>
            <a:custGeom>
              <a:avLst/>
              <a:gdLst>
                <a:gd name="T0" fmla="*/ 2147483646 w 86"/>
                <a:gd name="T1" fmla="*/ 2147483646 h 110"/>
                <a:gd name="T2" fmla="*/ 2147483646 w 86"/>
                <a:gd name="T3" fmla="*/ 0 h 110"/>
                <a:gd name="T4" fmla="*/ 2147483646 w 86"/>
                <a:gd name="T5" fmla="*/ 2147483646 h 110"/>
                <a:gd name="T6" fmla="*/ 2147483646 w 86"/>
                <a:gd name="T7" fmla="*/ 2147483646 h 110"/>
                <a:gd name="T8" fmla="*/ 2147483646 w 86"/>
                <a:gd name="T9" fmla="*/ 2147483646 h 110"/>
                <a:gd name="T10" fmla="*/ 2147483646 w 86"/>
                <a:gd name="T11" fmla="*/ 2147483646 h 110"/>
                <a:gd name="T12" fmla="*/ 2147483646 w 86"/>
                <a:gd name="T13" fmla="*/ 2147483646 h 110"/>
                <a:gd name="T14" fmla="*/ 2147483646 w 86"/>
                <a:gd name="T15" fmla="*/ 2147483646 h 110"/>
                <a:gd name="T16" fmla="*/ 2147483646 w 86"/>
                <a:gd name="T17" fmla="*/ 2147483646 h 110"/>
                <a:gd name="T18" fmla="*/ 0 w 86"/>
                <a:gd name="T19" fmla="*/ 2147483646 h 110"/>
                <a:gd name="T20" fmla="*/ 2147483646 w 86"/>
                <a:gd name="T21" fmla="*/ 2147483646 h 1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6" h="110">
                  <a:moveTo>
                    <a:pt x="4" y="14"/>
                  </a:moveTo>
                  <a:lnTo>
                    <a:pt x="44" y="0"/>
                  </a:lnTo>
                  <a:lnTo>
                    <a:pt x="58" y="8"/>
                  </a:lnTo>
                  <a:lnTo>
                    <a:pt x="58" y="18"/>
                  </a:lnTo>
                  <a:lnTo>
                    <a:pt x="72" y="18"/>
                  </a:lnTo>
                  <a:lnTo>
                    <a:pt x="78" y="54"/>
                  </a:lnTo>
                  <a:lnTo>
                    <a:pt x="86" y="68"/>
                  </a:lnTo>
                  <a:lnTo>
                    <a:pt x="70" y="108"/>
                  </a:lnTo>
                  <a:lnTo>
                    <a:pt x="52" y="110"/>
                  </a:lnTo>
                  <a:lnTo>
                    <a:pt x="0" y="62"/>
                  </a:lnTo>
                  <a:lnTo>
                    <a:pt x="4" y="1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8" name="Freeform 92"/>
            <p:cNvSpPr>
              <a:spLocks/>
            </p:cNvSpPr>
            <p:nvPr/>
          </p:nvSpPr>
          <p:spPr bwMode="auto">
            <a:xfrm rot="560193">
              <a:off x="2978150" y="4151313"/>
              <a:ext cx="542925" cy="523875"/>
            </a:xfrm>
            <a:custGeom>
              <a:avLst/>
              <a:gdLst>
                <a:gd name="T0" fmla="*/ 0 w 128"/>
                <a:gd name="T1" fmla="*/ 2147483646 h 130"/>
                <a:gd name="T2" fmla="*/ 2147483646 w 128"/>
                <a:gd name="T3" fmla="*/ 0 h 130"/>
                <a:gd name="T4" fmla="*/ 2147483646 w 128"/>
                <a:gd name="T5" fmla="*/ 2147483646 h 130"/>
                <a:gd name="T6" fmla="*/ 2147483646 w 128"/>
                <a:gd name="T7" fmla="*/ 2147483646 h 130"/>
                <a:gd name="T8" fmla="*/ 2147483646 w 128"/>
                <a:gd name="T9" fmla="*/ 2147483646 h 130"/>
                <a:gd name="T10" fmla="*/ 2147483646 w 128"/>
                <a:gd name="T11" fmla="*/ 2147483646 h 130"/>
                <a:gd name="T12" fmla="*/ 2147483646 w 128"/>
                <a:gd name="T13" fmla="*/ 2147483646 h 130"/>
                <a:gd name="T14" fmla="*/ 2147483646 w 128"/>
                <a:gd name="T15" fmla="*/ 2147483646 h 130"/>
                <a:gd name="T16" fmla="*/ 2147483646 w 128"/>
                <a:gd name="T17" fmla="*/ 2147483646 h 130"/>
                <a:gd name="T18" fmla="*/ 2147483646 w 128"/>
                <a:gd name="T19" fmla="*/ 2147483646 h 130"/>
                <a:gd name="T20" fmla="*/ 2147483646 w 128"/>
                <a:gd name="T21" fmla="*/ 2147483646 h 130"/>
                <a:gd name="T22" fmla="*/ 2147483646 w 128"/>
                <a:gd name="T23" fmla="*/ 2147483646 h 130"/>
                <a:gd name="T24" fmla="*/ 0 w 128"/>
                <a:gd name="T25" fmla="*/ 2147483646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8" h="130">
                  <a:moveTo>
                    <a:pt x="0" y="32"/>
                  </a:moveTo>
                  <a:lnTo>
                    <a:pt x="80" y="0"/>
                  </a:lnTo>
                  <a:lnTo>
                    <a:pt x="126" y="40"/>
                  </a:lnTo>
                  <a:lnTo>
                    <a:pt x="128" y="56"/>
                  </a:lnTo>
                  <a:lnTo>
                    <a:pt x="112" y="70"/>
                  </a:lnTo>
                  <a:lnTo>
                    <a:pt x="102" y="90"/>
                  </a:lnTo>
                  <a:lnTo>
                    <a:pt x="104" y="110"/>
                  </a:lnTo>
                  <a:lnTo>
                    <a:pt x="92" y="112"/>
                  </a:lnTo>
                  <a:lnTo>
                    <a:pt x="84" y="122"/>
                  </a:lnTo>
                  <a:lnTo>
                    <a:pt x="68" y="116"/>
                  </a:lnTo>
                  <a:lnTo>
                    <a:pt x="52" y="122"/>
                  </a:lnTo>
                  <a:lnTo>
                    <a:pt x="16" y="130"/>
                  </a:lnTo>
                  <a:lnTo>
                    <a:pt x="0" y="3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9" name="Freeform 93"/>
            <p:cNvSpPr>
              <a:spLocks/>
            </p:cNvSpPr>
            <p:nvPr/>
          </p:nvSpPr>
          <p:spPr bwMode="auto">
            <a:xfrm rot="560193">
              <a:off x="2209800" y="4222750"/>
              <a:ext cx="466725" cy="419100"/>
            </a:xfrm>
            <a:custGeom>
              <a:avLst/>
              <a:gdLst>
                <a:gd name="T0" fmla="*/ 2147483646 w 110"/>
                <a:gd name="T1" fmla="*/ 2147483646 h 104"/>
                <a:gd name="T2" fmla="*/ 2147483646 w 110"/>
                <a:gd name="T3" fmla="*/ 2147483646 h 104"/>
                <a:gd name="T4" fmla="*/ 0 w 110"/>
                <a:gd name="T5" fmla="*/ 2147483646 h 104"/>
                <a:gd name="T6" fmla="*/ 2147483646 w 110"/>
                <a:gd name="T7" fmla="*/ 2147483646 h 104"/>
                <a:gd name="T8" fmla="*/ 2147483646 w 110"/>
                <a:gd name="T9" fmla="*/ 2147483646 h 104"/>
                <a:gd name="T10" fmla="*/ 2147483646 w 110"/>
                <a:gd name="T11" fmla="*/ 2147483646 h 104"/>
                <a:gd name="T12" fmla="*/ 2147483646 w 110"/>
                <a:gd name="T13" fmla="*/ 2147483646 h 104"/>
                <a:gd name="T14" fmla="*/ 2147483646 w 110"/>
                <a:gd name="T15" fmla="*/ 0 h 104"/>
                <a:gd name="T16" fmla="*/ 2147483646 w 110"/>
                <a:gd name="T17" fmla="*/ 2147483646 h 104"/>
                <a:gd name="T18" fmla="*/ 2147483646 w 110"/>
                <a:gd name="T19" fmla="*/ 2147483646 h 104"/>
                <a:gd name="T20" fmla="*/ 2147483646 w 110"/>
                <a:gd name="T21" fmla="*/ 2147483646 h 104"/>
                <a:gd name="T22" fmla="*/ 2147483646 w 110"/>
                <a:gd name="T23" fmla="*/ 2147483646 h 104"/>
                <a:gd name="T24" fmla="*/ 2147483646 w 110"/>
                <a:gd name="T25" fmla="*/ 2147483646 h 104"/>
                <a:gd name="T26" fmla="*/ 2147483646 w 110"/>
                <a:gd name="T27" fmla="*/ 2147483646 h 1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0" h="104">
                  <a:moveTo>
                    <a:pt x="110" y="92"/>
                  </a:moveTo>
                  <a:lnTo>
                    <a:pt x="26" y="100"/>
                  </a:lnTo>
                  <a:lnTo>
                    <a:pt x="0" y="104"/>
                  </a:lnTo>
                  <a:lnTo>
                    <a:pt x="6" y="74"/>
                  </a:lnTo>
                  <a:lnTo>
                    <a:pt x="18" y="68"/>
                  </a:lnTo>
                  <a:lnTo>
                    <a:pt x="6" y="60"/>
                  </a:lnTo>
                  <a:lnTo>
                    <a:pt x="28" y="48"/>
                  </a:lnTo>
                  <a:lnTo>
                    <a:pt x="54" y="0"/>
                  </a:lnTo>
                  <a:lnTo>
                    <a:pt x="80" y="22"/>
                  </a:lnTo>
                  <a:lnTo>
                    <a:pt x="86" y="32"/>
                  </a:lnTo>
                  <a:lnTo>
                    <a:pt x="106" y="70"/>
                  </a:lnTo>
                  <a:lnTo>
                    <a:pt x="100" y="78"/>
                  </a:lnTo>
                  <a:lnTo>
                    <a:pt x="108" y="84"/>
                  </a:lnTo>
                  <a:lnTo>
                    <a:pt x="110" y="9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0" name="Freeform 94"/>
            <p:cNvSpPr>
              <a:spLocks/>
            </p:cNvSpPr>
            <p:nvPr/>
          </p:nvSpPr>
          <p:spPr bwMode="auto">
            <a:xfrm rot="560193">
              <a:off x="1689100" y="4341813"/>
              <a:ext cx="577850" cy="338137"/>
            </a:xfrm>
            <a:custGeom>
              <a:avLst/>
              <a:gdLst>
                <a:gd name="T0" fmla="*/ 0 w 136"/>
                <a:gd name="T1" fmla="*/ 2147483646 h 84"/>
                <a:gd name="T2" fmla="*/ 2147483646 w 136"/>
                <a:gd name="T3" fmla="*/ 2147483646 h 84"/>
                <a:gd name="T4" fmla="*/ 2147483646 w 136"/>
                <a:gd name="T5" fmla="*/ 2147483646 h 84"/>
                <a:gd name="T6" fmla="*/ 2147483646 w 136"/>
                <a:gd name="T7" fmla="*/ 0 h 84"/>
                <a:gd name="T8" fmla="*/ 2147483646 w 136"/>
                <a:gd name="T9" fmla="*/ 2147483646 h 84"/>
                <a:gd name="T10" fmla="*/ 2147483646 w 136"/>
                <a:gd name="T11" fmla="*/ 2147483646 h 84"/>
                <a:gd name="T12" fmla="*/ 2147483646 w 136"/>
                <a:gd name="T13" fmla="*/ 2147483646 h 84"/>
                <a:gd name="T14" fmla="*/ 2147483646 w 136"/>
                <a:gd name="T15" fmla="*/ 2147483646 h 84"/>
                <a:gd name="T16" fmla="*/ 2147483646 w 136"/>
                <a:gd name="T17" fmla="*/ 2147483646 h 84"/>
                <a:gd name="T18" fmla="*/ 2147483646 w 136"/>
                <a:gd name="T19" fmla="*/ 2147483646 h 84"/>
                <a:gd name="T20" fmla="*/ 2147483646 w 136"/>
                <a:gd name="T21" fmla="*/ 2147483646 h 84"/>
                <a:gd name="T22" fmla="*/ 2147483646 w 136"/>
                <a:gd name="T23" fmla="*/ 2147483646 h 84"/>
                <a:gd name="T24" fmla="*/ 2147483646 w 136"/>
                <a:gd name="T25" fmla="*/ 2147483646 h 84"/>
                <a:gd name="T26" fmla="*/ 2147483646 w 136"/>
                <a:gd name="T27" fmla="*/ 2147483646 h 84"/>
                <a:gd name="T28" fmla="*/ 2147483646 w 136"/>
                <a:gd name="T29" fmla="*/ 2147483646 h 84"/>
                <a:gd name="T30" fmla="*/ 2147483646 w 136"/>
                <a:gd name="T31" fmla="*/ 2147483646 h 84"/>
                <a:gd name="T32" fmla="*/ 2147483646 w 136"/>
                <a:gd name="T33" fmla="*/ 2147483646 h 84"/>
                <a:gd name="T34" fmla="*/ 2147483646 w 136"/>
                <a:gd name="T35" fmla="*/ 2147483646 h 84"/>
                <a:gd name="T36" fmla="*/ 2147483646 w 136"/>
                <a:gd name="T37" fmla="*/ 2147483646 h 84"/>
                <a:gd name="T38" fmla="*/ 2147483646 w 136"/>
                <a:gd name="T39" fmla="*/ 2147483646 h 84"/>
                <a:gd name="T40" fmla="*/ 2147483646 w 136"/>
                <a:gd name="T41" fmla="*/ 2147483646 h 84"/>
                <a:gd name="T42" fmla="*/ 2147483646 w 136"/>
                <a:gd name="T43" fmla="*/ 2147483646 h 84"/>
                <a:gd name="T44" fmla="*/ 0 w 136"/>
                <a:gd name="T45" fmla="*/ 2147483646 h 84"/>
                <a:gd name="T46" fmla="*/ 0 w 136"/>
                <a:gd name="T47" fmla="*/ 2147483646 h 8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36" h="84">
                  <a:moveTo>
                    <a:pt x="0" y="52"/>
                  </a:moveTo>
                  <a:lnTo>
                    <a:pt x="18" y="50"/>
                  </a:lnTo>
                  <a:lnTo>
                    <a:pt x="34" y="10"/>
                  </a:lnTo>
                  <a:lnTo>
                    <a:pt x="38" y="0"/>
                  </a:lnTo>
                  <a:lnTo>
                    <a:pt x="70" y="2"/>
                  </a:lnTo>
                  <a:lnTo>
                    <a:pt x="74" y="10"/>
                  </a:lnTo>
                  <a:lnTo>
                    <a:pt x="102" y="2"/>
                  </a:lnTo>
                  <a:lnTo>
                    <a:pt x="112" y="16"/>
                  </a:lnTo>
                  <a:lnTo>
                    <a:pt x="124" y="12"/>
                  </a:lnTo>
                  <a:lnTo>
                    <a:pt x="136" y="20"/>
                  </a:lnTo>
                  <a:lnTo>
                    <a:pt x="130" y="20"/>
                  </a:lnTo>
                  <a:lnTo>
                    <a:pt x="126" y="22"/>
                  </a:lnTo>
                  <a:lnTo>
                    <a:pt x="124" y="26"/>
                  </a:lnTo>
                  <a:lnTo>
                    <a:pt x="124" y="32"/>
                  </a:lnTo>
                  <a:lnTo>
                    <a:pt x="122" y="42"/>
                  </a:lnTo>
                  <a:lnTo>
                    <a:pt x="118" y="56"/>
                  </a:lnTo>
                  <a:lnTo>
                    <a:pt x="118" y="64"/>
                  </a:lnTo>
                  <a:lnTo>
                    <a:pt x="92" y="72"/>
                  </a:lnTo>
                  <a:lnTo>
                    <a:pt x="46" y="80"/>
                  </a:lnTo>
                  <a:lnTo>
                    <a:pt x="44" y="72"/>
                  </a:lnTo>
                  <a:lnTo>
                    <a:pt x="14" y="72"/>
                  </a:lnTo>
                  <a:lnTo>
                    <a:pt x="8" y="84"/>
                  </a:lnTo>
                  <a:lnTo>
                    <a:pt x="0" y="66"/>
                  </a:lnTo>
                  <a:lnTo>
                    <a:pt x="0" y="5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1" name="Freeform 95"/>
            <p:cNvSpPr>
              <a:spLocks/>
            </p:cNvSpPr>
            <p:nvPr/>
          </p:nvSpPr>
          <p:spPr bwMode="auto">
            <a:xfrm rot="560193">
              <a:off x="1649413" y="4613275"/>
              <a:ext cx="382587" cy="363538"/>
            </a:xfrm>
            <a:custGeom>
              <a:avLst/>
              <a:gdLst>
                <a:gd name="T0" fmla="*/ 2147483646 w 90"/>
                <a:gd name="T1" fmla="*/ 0 h 90"/>
                <a:gd name="T2" fmla="*/ 2147483646 w 90"/>
                <a:gd name="T3" fmla="*/ 0 h 90"/>
                <a:gd name="T4" fmla="*/ 2147483646 w 90"/>
                <a:gd name="T5" fmla="*/ 2147483646 h 90"/>
                <a:gd name="T6" fmla="*/ 2147483646 w 90"/>
                <a:gd name="T7" fmla="*/ 0 h 90"/>
                <a:gd name="T8" fmla="*/ 2147483646 w 90"/>
                <a:gd name="T9" fmla="*/ 2147483646 h 90"/>
                <a:gd name="T10" fmla="*/ 2147483646 w 90"/>
                <a:gd name="T11" fmla="*/ 2147483646 h 90"/>
                <a:gd name="T12" fmla="*/ 2147483646 w 90"/>
                <a:gd name="T13" fmla="*/ 2147483646 h 90"/>
                <a:gd name="T14" fmla="*/ 2147483646 w 90"/>
                <a:gd name="T15" fmla="*/ 2147483646 h 90"/>
                <a:gd name="T16" fmla="*/ 2147483646 w 90"/>
                <a:gd name="T17" fmla="*/ 2147483646 h 90"/>
                <a:gd name="T18" fmla="*/ 2147483646 w 90"/>
                <a:gd name="T19" fmla="*/ 2147483646 h 90"/>
                <a:gd name="T20" fmla="*/ 2147483646 w 90"/>
                <a:gd name="T21" fmla="*/ 2147483646 h 90"/>
                <a:gd name="T22" fmla="*/ 0 w 90"/>
                <a:gd name="T23" fmla="*/ 2147483646 h 90"/>
                <a:gd name="T24" fmla="*/ 0 w 90"/>
                <a:gd name="T25" fmla="*/ 2147483646 h 90"/>
                <a:gd name="T26" fmla="*/ 0 w 90"/>
                <a:gd name="T27" fmla="*/ 2147483646 h 90"/>
                <a:gd name="T28" fmla="*/ 2147483646 w 90"/>
                <a:gd name="T29" fmla="*/ 2147483646 h 90"/>
                <a:gd name="T30" fmla="*/ 2147483646 w 90"/>
                <a:gd name="T31" fmla="*/ 2147483646 h 90"/>
                <a:gd name="T32" fmla="*/ 2147483646 w 90"/>
                <a:gd name="T33" fmla="*/ 2147483646 h 90"/>
                <a:gd name="T34" fmla="*/ 2147483646 w 90"/>
                <a:gd name="T35" fmla="*/ 0 h 9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0" h="90">
                  <a:moveTo>
                    <a:pt x="12" y="0"/>
                  </a:moveTo>
                  <a:lnTo>
                    <a:pt x="42" y="0"/>
                  </a:lnTo>
                  <a:lnTo>
                    <a:pt x="44" y="8"/>
                  </a:lnTo>
                  <a:lnTo>
                    <a:pt x="90" y="0"/>
                  </a:lnTo>
                  <a:lnTo>
                    <a:pt x="90" y="24"/>
                  </a:lnTo>
                  <a:lnTo>
                    <a:pt x="82" y="36"/>
                  </a:lnTo>
                  <a:lnTo>
                    <a:pt x="86" y="54"/>
                  </a:lnTo>
                  <a:lnTo>
                    <a:pt x="90" y="66"/>
                  </a:lnTo>
                  <a:lnTo>
                    <a:pt x="90" y="70"/>
                  </a:lnTo>
                  <a:lnTo>
                    <a:pt x="88" y="72"/>
                  </a:lnTo>
                  <a:lnTo>
                    <a:pt x="2" y="90"/>
                  </a:lnTo>
                  <a:lnTo>
                    <a:pt x="0" y="74"/>
                  </a:lnTo>
                  <a:lnTo>
                    <a:pt x="0" y="60"/>
                  </a:lnTo>
                  <a:lnTo>
                    <a:pt x="0" y="52"/>
                  </a:lnTo>
                  <a:lnTo>
                    <a:pt x="2" y="44"/>
                  </a:lnTo>
                  <a:lnTo>
                    <a:pt x="4" y="30"/>
                  </a:lnTo>
                  <a:lnTo>
                    <a:pt x="6" y="12"/>
                  </a:lnTo>
                  <a:lnTo>
                    <a:pt x="12"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2" name="Freeform 96"/>
            <p:cNvSpPr>
              <a:spLocks/>
            </p:cNvSpPr>
            <p:nvPr/>
          </p:nvSpPr>
          <p:spPr bwMode="auto">
            <a:xfrm rot="560193">
              <a:off x="3659188" y="4552950"/>
              <a:ext cx="771525" cy="766763"/>
            </a:xfrm>
            <a:custGeom>
              <a:avLst/>
              <a:gdLst>
                <a:gd name="T0" fmla="*/ 2147483646 w 182"/>
                <a:gd name="T1" fmla="*/ 2147483646 h 190"/>
                <a:gd name="T2" fmla="*/ 2147483646 w 182"/>
                <a:gd name="T3" fmla="*/ 2147483646 h 190"/>
                <a:gd name="T4" fmla="*/ 0 w 182"/>
                <a:gd name="T5" fmla="*/ 2147483646 h 190"/>
                <a:gd name="T6" fmla="*/ 2147483646 w 182"/>
                <a:gd name="T7" fmla="*/ 2147483646 h 190"/>
                <a:gd name="T8" fmla="*/ 2147483646 w 182"/>
                <a:gd name="T9" fmla="*/ 2147483646 h 190"/>
                <a:gd name="T10" fmla="*/ 2147483646 w 182"/>
                <a:gd name="T11" fmla="*/ 0 h 190"/>
                <a:gd name="T12" fmla="*/ 2147483646 w 182"/>
                <a:gd name="T13" fmla="*/ 2147483646 h 190"/>
                <a:gd name="T14" fmla="*/ 2147483646 w 182"/>
                <a:gd name="T15" fmla="*/ 2147483646 h 190"/>
                <a:gd name="T16" fmla="*/ 2147483646 w 182"/>
                <a:gd name="T17" fmla="*/ 2147483646 h 190"/>
                <a:gd name="T18" fmla="*/ 2147483646 w 182"/>
                <a:gd name="T19" fmla="*/ 2147483646 h 190"/>
                <a:gd name="T20" fmla="*/ 2147483646 w 182"/>
                <a:gd name="T21" fmla="*/ 2147483646 h 190"/>
                <a:gd name="T22" fmla="*/ 2147483646 w 182"/>
                <a:gd name="T23" fmla="*/ 2147483646 h 190"/>
                <a:gd name="T24" fmla="*/ 2147483646 w 182"/>
                <a:gd name="T25" fmla="*/ 2147483646 h 190"/>
                <a:gd name="T26" fmla="*/ 2147483646 w 182"/>
                <a:gd name="T27" fmla="*/ 2147483646 h 190"/>
                <a:gd name="T28" fmla="*/ 2147483646 w 182"/>
                <a:gd name="T29" fmla="*/ 2147483646 h 190"/>
                <a:gd name="T30" fmla="*/ 2147483646 w 182"/>
                <a:gd name="T31" fmla="*/ 2147483646 h 190"/>
                <a:gd name="T32" fmla="*/ 2147483646 w 182"/>
                <a:gd name="T33" fmla="*/ 2147483646 h 19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82" h="190">
                  <a:moveTo>
                    <a:pt x="2" y="130"/>
                  </a:moveTo>
                  <a:lnTo>
                    <a:pt x="4" y="110"/>
                  </a:lnTo>
                  <a:lnTo>
                    <a:pt x="0" y="78"/>
                  </a:lnTo>
                  <a:lnTo>
                    <a:pt x="46" y="44"/>
                  </a:lnTo>
                  <a:lnTo>
                    <a:pt x="50" y="24"/>
                  </a:lnTo>
                  <a:lnTo>
                    <a:pt x="84" y="0"/>
                  </a:lnTo>
                  <a:lnTo>
                    <a:pt x="94" y="18"/>
                  </a:lnTo>
                  <a:lnTo>
                    <a:pt x="122" y="36"/>
                  </a:lnTo>
                  <a:lnTo>
                    <a:pt x="162" y="70"/>
                  </a:lnTo>
                  <a:lnTo>
                    <a:pt x="182" y="98"/>
                  </a:lnTo>
                  <a:lnTo>
                    <a:pt x="180" y="142"/>
                  </a:lnTo>
                  <a:lnTo>
                    <a:pt x="104" y="168"/>
                  </a:lnTo>
                  <a:lnTo>
                    <a:pt x="94" y="160"/>
                  </a:lnTo>
                  <a:lnTo>
                    <a:pt x="46" y="190"/>
                  </a:lnTo>
                  <a:lnTo>
                    <a:pt x="34" y="156"/>
                  </a:lnTo>
                  <a:lnTo>
                    <a:pt x="28" y="160"/>
                  </a:lnTo>
                  <a:lnTo>
                    <a:pt x="2" y="13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3" name="Freeform 97"/>
            <p:cNvSpPr>
              <a:spLocks/>
            </p:cNvSpPr>
            <p:nvPr/>
          </p:nvSpPr>
          <p:spPr bwMode="auto">
            <a:xfrm rot="560193">
              <a:off x="4244975" y="5124450"/>
              <a:ext cx="873125" cy="871538"/>
            </a:xfrm>
            <a:custGeom>
              <a:avLst/>
              <a:gdLst>
                <a:gd name="T0" fmla="*/ 0 w 206"/>
                <a:gd name="T1" fmla="*/ 2147483646 h 216"/>
                <a:gd name="T2" fmla="*/ 2147483646 w 206"/>
                <a:gd name="T3" fmla="*/ 2147483646 h 216"/>
                <a:gd name="T4" fmla="*/ 2147483646 w 206"/>
                <a:gd name="T5" fmla="*/ 2147483646 h 216"/>
                <a:gd name="T6" fmla="*/ 2147483646 w 206"/>
                <a:gd name="T7" fmla="*/ 2147483646 h 216"/>
                <a:gd name="T8" fmla="*/ 2147483646 w 206"/>
                <a:gd name="T9" fmla="*/ 2147483646 h 216"/>
                <a:gd name="T10" fmla="*/ 2147483646 w 206"/>
                <a:gd name="T11" fmla="*/ 2147483646 h 216"/>
                <a:gd name="T12" fmla="*/ 2147483646 w 206"/>
                <a:gd name="T13" fmla="*/ 2147483646 h 216"/>
                <a:gd name="T14" fmla="*/ 2147483646 w 206"/>
                <a:gd name="T15" fmla="*/ 2147483646 h 216"/>
                <a:gd name="T16" fmla="*/ 2147483646 w 206"/>
                <a:gd name="T17" fmla="*/ 2147483646 h 216"/>
                <a:gd name="T18" fmla="*/ 2147483646 w 206"/>
                <a:gd name="T19" fmla="*/ 2147483646 h 216"/>
                <a:gd name="T20" fmla="*/ 2147483646 w 206"/>
                <a:gd name="T21" fmla="*/ 2147483646 h 216"/>
                <a:gd name="T22" fmla="*/ 2147483646 w 206"/>
                <a:gd name="T23" fmla="*/ 2147483646 h 216"/>
                <a:gd name="T24" fmla="*/ 2147483646 w 206"/>
                <a:gd name="T25" fmla="*/ 0 h 216"/>
                <a:gd name="T26" fmla="*/ 2147483646 w 206"/>
                <a:gd name="T27" fmla="*/ 2147483646 h 216"/>
                <a:gd name="T28" fmla="*/ 2147483646 w 206"/>
                <a:gd name="T29" fmla="*/ 2147483646 h 216"/>
                <a:gd name="T30" fmla="*/ 2147483646 w 206"/>
                <a:gd name="T31" fmla="*/ 2147483646 h 216"/>
                <a:gd name="T32" fmla="*/ 2147483646 w 206"/>
                <a:gd name="T33" fmla="*/ 2147483646 h 216"/>
                <a:gd name="T34" fmla="*/ 2147483646 w 206"/>
                <a:gd name="T35" fmla="*/ 2147483646 h 216"/>
                <a:gd name="T36" fmla="*/ 2147483646 w 206"/>
                <a:gd name="T37" fmla="*/ 2147483646 h 216"/>
                <a:gd name="T38" fmla="*/ 2147483646 w 206"/>
                <a:gd name="T39" fmla="*/ 2147483646 h 216"/>
                <a:gd name="T40" fmla="*/ 2147483646 w 206"/>
                <a:gd name="T41" fmla="*/ 2147483646 h 216"/>
                <a:gd name="T42" fmla="*/ 2147483646 w 206"/>
                <a:gd name="T43" fmla="*/ 2147483646 h 216"/>
                <a:gd name="T44" fmla="*/ 2147483646 w 206"/>
                <a:gd name="T45" fmla="*/ 2147483646 h 216"/>
                <a:gd name="T46" fmla="*/ 2147483646 w 206"/>
                <a:gd name="T47" fmla="*/ 2147483646 h 216"/>
                <a:gd name="T48" fmla="*/ 2147483646 w 206"/>
                <a:gd name="T49" fmla="*/ 2147483646 h 216"/>
                <a:gd name="T50" fmla="*/ 2147483646 w 206"/>
                <a:gd name="T51" fmla="*/ 2147483646 h 216"/>
                <a:gd name="T52" fmla="*/ 0 w 206"/>
                <a:gd name="T53" fmla="*/ 2147483646 h 2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6" h="216">
                  <a:moveTo>
                    <a:pt x="0" y="154"/>
                  </a:moveTo>
                  <a:lnTo>
                    <a:pt x="26" y="138"/>
                  </a:lnTo>
                  <a:lnTo>
                    <a:pt x="18" y="126"/>
                  </a:lnTo>
                  <a:lnTo>
                    <a:pt x="40" y="98"/>
                  </a:lnTo>
                  <a:lnTo>
                    <a:pt x="42" y="76"/>
                  </a:lnTo>
                  <a:lnTo>
                    <a:pt x="50" y="42"/>
                  </a:lnTo>
                  <a:lnTo>
                    <a:pt x="70" y="34"/>
                  </a:lnTo>
                  <a:lnTo>
                    <a:pt x="54" y="20"/>
                  </a:lnTo>
                  <a:lnTo>
                    <a:pt x="64" y="2"/>
                  </a:lnTo>
                  <a:lnTo>
                    <a:pt x="70" y="10"/>
                  </a:lnTo>
                  <a:lnTo>
                    <a:pt x="86" y="2"/>
                  </a:lnTo>
                  <a:lnTo>
                    <a:pt x="122" y="12"/>
                  </a:lnTo>
                  <a:lnTo>
                    <a:pt x="148" y="0"/>
                  </a:lnTo>
                  <a:lnTo>
                    <a:pt x="178" y="50"/>
                  </a:lnTo>
                  <a:lnTo>
                    <a:pt x="206" y="80"/>
                  </a:lnTo>
                  <a:lnTo>
                    <a:pt x="198" y="102"/>
                  </a:lnTo>
                  <a:lnTo>
                    <a:pt x="182" y="98"/>
                  </a:lnTo>
                  <a:lnTo>
                    <a:pt x="158" y="122"/>
                  </a:lnTo>
                  <a:lnTo>
                    <a:pt x="158" y="156"/>
                  </a:lnTo>
                  <a:lnTo>
                    <a:pt x="142" y="190"/>
                  </a:lnTo>
                  <a:lnTo>
                    <a:pt x="146" y="206"/>
                  </a:lnTo>
                  <a:lnTo>
                    <a:pt x="122" y="216"/>
                  </a:lnTo>
                  <a:lnTo>
                    <a:pt x="104" y="206"/>
                  </a:lnTo>
                  <a:lnTo>
                    <a:pt x="106" y="166"/>
                  </a:lnTo>
                  <a:lnTo>
                    <a:pt x="48" y="148"/>
                  </a:lnTo>
                  <a:lnTo>
                    <a:pt x="14" y="158"/>
                  </a:lnTo>
                  <a:lnTo>
                    <a:pt x="0" y="15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4" name="Freeform 98"/>
            <p:cNvSpPr>
              <a:spLocks/>
            </p:cNvSpPr>
            <p:nvPr/>
          </p:nvSpPr>
          <p:spPr bwMode="auto">
            <a:xfrm rot="560193">
              <a:off x="4737100" y="6018213"/>
              <a:ext cx="720725" cy="725487"/>
            </a:xfrm>
            <a:custGeom>
              <a:avLst/>
              <a:gdLst>
                <a:gd name="T0" fmla="*/ 0 w 170"/>
                <a:gd name="T1" fmla="*/ 2147483646 h 180"/>
                <a:gd name="T2" fmla="*/ 2147483646 w 170"/>
                <a:gd name="T3" fmla="*/ 0 h 180"/>
                <a:gd name="T4" fmla="*/ 2147483646 w 170"/>
                <a:gd name="T5" fmla="*/ 2147483646 h 180"/>
                <a:gd name="T6" fmla="*/ 2147483646 w 170"/>
                <a:gd name="T7" fmla="*/ 2147483646 h 180"/>
                <a:gd name="T8" fmla="*/ 2147483646 w 170"/>
                <a:gd name="T9" fmla="*/ 2147483646 h 180"/>
                <a:gd name="T10" fmla="*/ 2147483646 w 170"/>
                <a:gd name="T11" fmla="*/ 2147483646 h 180"/>
                <a:gd name="T12" fmla="*/ 2147483646 w 170"/>
                <a:gd name="T13" fmla="*/ 2147483646 h 180"/>
                <a:gd name="T14" fmla="*/ 2147483646 w 170"/>
                <a:gd name="T15" fmla="*/ 2147483646 h 180"/>
                <a:gd name="T16" fmla="*/ 2147483646 w 170"/>
                <a:gd name="T17" fmla="*/ 2147483646 h 180"/>
                <a:gd name="T18" fmla="*/ 2147483646 w 170"/>
                <a:gd name="T19" fmla="*/ 2147483646 h 180"/>
                <a:gd name="T20" fmla="*/ 2147483646 w 170"/>
                <a:gd name="T21" fmla="*/ 2147483646 h 180"/>
                <a:gd name="T22" fmla="*/ 2147483646 w 170"/>
                <a:gd name="T23" fmla="*/ 2147483646 h 180"/>
                <a:gd name="T24" fmla="*/ 2147483646 w 170"/>
                <a:gd name="T25" fmla="*/ 2147483646 h 180"/>
                <a:gd name="T26" fmla="*/ 2147483646 w 170"/>
                <a:gd name="T27" fmla="*/ 2147483646 h 180"/>
                <a:gd name="T28" fmla="*/ 0 w 170"/>
                <a:gd name="T29" fmla="*/ 2147483646 h 1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0" h="180">
                  <a:moveTo>
                    <a:pt x="0" y="4"/>
                  </a:moveTo>
                  <a:lnTo>
                    <a:pt x="80" y="0"/>
                  </a:lnTo>
                  <a:lnTo>
                    <a:pt x="112" y="78"/>
                  </a:lnTo>
                  <a:lnTo>
                    <a:pt x="170" y="76"/>
                  </a:lnTo>
                  <a:lnTo>
                    <a:pt x="160" y="90"/>
                  </a:lnTo>
                  <a:lnTo>
                    <a:pt x="148" y="106"/>
                  </a:lnTo>
                  <a:lnTo>
                    <a:pt x="144" y="158"/>
                  </a:lnTo>
                  <a:lnTo>
                    <a:pt x="126" y="176"/>
                  </a:lnTo>
                  <a:lnTo>
                    <a:pt x="96" y="180"/>
                  </a:lnTo>
                  <a:lnTo>
                    <a:pt x="82" y="172"/>
                  </a:lnTo>
                  <a:lnTo>
                    <a:pt x="80" y="150"/>
                  </a:lnTo>
                  <a:lnTo>
                    <a:pt x="34" y="156"/>
                  </a:lnTo>
                  <a:lnTo>
                    <a:pt x="32" y="48"/>
                  </a:lnTo>
                  <a:lnTo>
                    <a:pt x="20" y="44"/>
                  </a:lnTo>
                  <a:lnTo>
                    <a:pt x="0" y="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5" name="Freeform 99"/>
            <p:cNvSpPr>
              <a:spLocks/>
            </p:cNvSpPr>
            <p:nvPr/>
          </p:nvSpPr>
          <p:spPr bwMode="auto">
            <a:xfrm rot="560193">
              <a:off x="4510088" y="5969000"/>
              <a:ext cx="381000" cy="628650"/>
            </a:xfrm>
            <a:custGeom>
              <a:avLst/>
              <a:gdLst>
                <a:gd name="T0" fmla="*/ 2147483646 w 90"/>
                <a:gd name="T1" fmla="*/ 0 h 156"/>
                <a:gd name="T2" fmla="*/ 2147483646 w 90"/>
                <a:gd name="T3" fmla="*/ 2147483646 h 156"/>
                <a:gd name="T4" fmla="*/ 2147483646 w 90"/>
                <a:gd name="T5" fmla="*/ 0 h 156"/>
                <a:gd name="T6" fmla="*/ 0 w 90"/>
                <a:gd name="T7" fmla="*/ 2147483646 h 156"/>
                <a:gd name="T8" fmla="*/ 2147483646 w 90"/>
                <a:gd name="T9" fmla="*/ 2147483646 h 156"/>
                <a:gd name="T10" fmla="*/ 2147483646 w 90"/>
                <a:gd name="T11" fmla="*/ 2147483646 h 156"/>
                <a:gd name="T12" fmla="*/ 2147483646 w 90"/>
                <a:gd name="T13" fmla="*/ 2147483646 h 156"/>
                <a:gd name="T14" fmla="*/ 2147483646 w 90"/>
                <a:gd name="T15" fmla="*/ 2147483646 h 156"/>
                <a:gd name="T16" fmla="*/ 2147483646 w 90"/>
                <a:gd name="T17" fmla="*/ 2147483646 h 156"/>
                <a:gd name="T18" fmla="*/ 2147483646 w 90"/>
                <a:gd name="T19" fmla="*/ 2147483646 h 156"/>
                <a:gd name="T20" fmla="*/ 2147483646 w 90"/>
                <a:gd name="T21" fmla="*/ 2147483646 h 156"/>
                <a:gd name="T22" fmla="*/ 2147483646 w 90"/>
                <a:gd name="T23" fmla="*/ 0 h 1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0" h="156">
                  <a:moveTo>
                    <a:pt x="56" y="0"/>
                  </a:moveTo>
                  <a:lnTo>
                    <a:pt x="32" y="10"/>
                  </a:lnTo>
                  <a:lnTo>
                    <a:pt x="14" y="0"/>
                  </a:lnTo>
                  <a:lnTo>
                    <a:pt x="0" y="152"/>
                  </a:lnTo>
                  <a:lnTo>
                    <a:pt x="24" y="148"/>
                  </a:lnTo>
                  <a:lnTo>
                    <a:pt x="38" y="144"/>
                  </a:lnTo>
                  <a:lnTo>
                    <a:pt x="58" y="156"/>
                  </a:lnTo>
                  <a:lnTo>
                    <a:pt x="72" y="144"/>
                  </a:lnTo>
                  <a:lnTo>
                    <a:pt x="90" y="152"/>
                  </a:lnTo>
                  <a:lnTo>
                    <a:pt x="88" y="44"/>
                  </a:lnTo>
                  <a:lnTo>
                    <a:pt x="76" y="40"/>
                  </a:lnTo>
                  <a:lnTo>
                    <a:pt x="56"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6" name="Freeform 100"/>
            <p:cNvSpPr>
              <a:spLocks/>
            </p:cNvSpPr>
            <p:nvPr/>
          </p:nvSpPr>
          <p:spPr bwMode="auto">
            <a:xfrm rot="560193">
              <a:off x="5208588" y="6454775"/>
              <a:ext cx="611187" cy="684213"/>
            </a:xfrm>
            <a:custGeom>
              <a:avLst/>
              <a:gdLst>
                <a:gd name="T0" fmla="*/ 0 w 144"/>
                <a:gd name="T1" fmla="*/ 2147483646 h 170"/>
                <a:gd name="T2" fmla="*/ 2147483646 w 144"/>
                <a:gd name="T3" fmla="*/ 2147483646 h 170"/>
                <a:gd name="T4" fmla="*/ 2147483646 w 144"/>
                <a:gd name="T5" fmla="*/ 2147483646 h 170"/>
                <a:gd name="T6" fmla="*/ 2147483646 w 144"/>
                <a:gd name="T7" fmla="*/ 0 h 170"/>
                <a:gd name="T8" fmla="*/ 2147483646 w 144"/>
                <a:gd name="T9" fmla="*/ 2147483646 h 170"/>
                <a:gd name="T10" fmla="*/ 2147483646 w 144"/>
                <a:gd name="T11" fmla="*/ 2147483646 h 170"/>
                <a:gd name="T12" fmla="*/ 2147483646 w 144"/>
                <a:gd name="T13" fmla="*/ 2147483646 h 170"/>
                <a:gd name="T14" fmla="*/ 2147483646 w 144"/>
                <a:gd name="T15" fmla="*/ 2147483646 h 170"/>
                <a:gd name="T16" fmla="*/ 2147483646 w 144"/>
                <a:gd name="T17" fmla="*/ 2147483646 h 170"/>
                <a:gd name="T18" fmla="*/ 2147483646 w 144"/>
                <a:gd name="T19" fmla="*/ 2147483646 h 170"/>
                <a:gd name="T20" fmla="*/ 2147483646 w 144"/>
                <a:gd name="T21" fmla="*/ 2147483646 h 170"/>
                <a:gd name="T22" fmla="*/ 2147483646 w 144"/>
                <a:gd name="T23" fmla="*/ 2147483646 h 170"/>
                <a:gd name="T24" fmla="*/ 2147483646 w 144"/>
                <a:gd name="T25" fmla="*/ 2147483646 h 170"/>
                <a:gd name="T26" fmla="*/ 2147483646 w 144"/>
                <a:gd name="T27" fmla="*/ 2147483646 h 170"/>
                <a:gd name="T28" fmla="*/ 2147483646 w 144"/>
                <a:gd name="T29" fmla="*/ 2147483646 h 170"/>
                <a:gd name="T30" fmla="*/ 0 w 144"/>
                <a:gd name="T31" fmla="*/ 2147483646 h 17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4" h="170">
                  <a:moveTo>
                    <a:pt x="0" y="86"/>
                  </a:moveTo>
                  <a:lnTo>
                    <a:pt x="18" y="68"/>
                  </a:lnTo>
                  <a:lnTo>
                    <a:pt x="22" y="16"/>
                  </a:lnTo>
                  <a:lnTo>
                    <a:pt x="34" y="0"/>
                  </a:lnTo>
                  <a:lnTo>
                    <a:pt x="64" y="8"/>
                  </a:lnTo>
                  <a:lnTo>
                    <a:pt x="74" y="52"/>
                  </a:lnTo>
                  <a:lnTo>
                    <a:pt x="114" y="76"/>
                  </a:lnTo>
                  <a:lnTo>
                    <a:pt x="128" y="92"/>
                  </a:lnTo>
                  <a:lnTo>
                    <a:pt x="144" y="90"/>
                  </a:lnTo>
                  <a:lnTo>
                    <a:pt x="142" y="156"/>
                  </a:lnTo>
                  <a:lnTo>
                    <a:pt x="128" y="170"/>
                  </a:lnTo>
                  <a:lnTo>
                    <a:pt x="108" y="160"/>
                  </a:lnTo>
                  <a:lnTo>
                    <a:pt x="66" y="130"/>
                  </a:lnTo>
                  <a:lnTo>
                    <a:pt x="58" y="138"/>
                  </a:lnTo>
                  <a:lnTo>
                    <a:pt x="24" y="100"/>
                  </a:lnTo>
                  <a:lnTo>
                    <a:pt x="0" y="86"/>
                  </a:lnTo>
                  <a:close/>
                </a:path>
              </a:pathLst>
            </a:custGeom>
            <a:solidFill>
              <a:srgbClr val="7030A0"/>
            </a:solidFill>
            <a:ln w="6350" cmpd="sng">
              <a:solidFill>
                <a:schemeClr val="tx1"/>
              </a:solidFill>
              <a:round/>
              <a:headEnd/>
              <a:tailEnd/>
            </a:ln>
          </p:spPr>
          <p:txBody>
            <a:bodyPr/>
            <a:lstStyle/>
            <a:p>
              <a:endParaRPr lang="en-US"/>
            </a:p>
          </p:txBody>
        </p:sp>
        <p:sp>
          <p:nvSpPr>
            <p:cNvPr id="427" name="Freeform 101"/>
            <p:cNvSpPr>
              <a:spLocks/>
            </p:cNvSpPr>
            <p:nvPr/>
          </p:nvSpPr>
          <p:spPr bwMode="auto">
            <a:xfrm rot="560193">
              <a:off x="4583113" y="7224713"/>
              <a:ext cx="619125" cy="484187"/>
            </a:xfrm>
            <a:custGeom>
              <a:avLst/>
              <a:gdLst>
                <a:gd name="T0" fmla="*/ 0 w 146"/>
                <a:gd name="T1" fmla="*/ 2147483646 h 120"/>
                <a:gd name="T2" fmla="*/ 2147483646 w 146"/>
                <a:gd name="T3" fmla="*/ 2147483646 h 120"/>
                <a:gd name="T4" fmla="*/ 2147483646 w 146"/>
                <a:gd name="T5" fmla="*/ 2147483646 h 120"/>
                <a:gd name="T6" fmla="*/ 2147483646 w 146"/>
                <a:gd name="T7" fmla="*/ 0 h 120"/>
                <a:gd name="T8" fmla="*/ 2147483646 w 146"/>
                <a:gd name="T9" fmla="*/ 2147483646 h 120"/>
                <a:gd name="T10" fmla="*/ 2147483646 w 146"/>
                <a:gd name="T11" fmla="*/ 2147483646 h 120"/>
                <a:gd name="T12" fmla="*/ 2147483646 w 146"/>
                <a:gd name="T13" fmla="*/ 2147483646 h 120"/>
                <a:gd name="T14" fmla="*/ 2147483646 w 146"/>
                <a:gd name="T15" fmla="*/ 2147483646 h 120"/>
                <a:gd name="T16" fmla="*/ 2147483646 w 146"/>
                <a:gd name="T17" fmla="*/ 2147483646 h 120"/>
                <a:gd name="T18" fmla="*/ 2147483646 w 146"/>
                <a:gd name="T19" fmla="*/ 2147483646 h 120"/>
                <a:gd name="T20" fmla="*/ 2147483646 w 146"/>
                <a:gd name="T21" fmla="*/ 2147483646 h 120"/>
                <a:gd name="T22" fmla="*/ 2147483646 w 146"/>
                <a:gd name="T23" fmla="*/ 2147483646 h 120"/>
                <a:gd name="T24" fmla="*/ 2147483646 w 146"/>
                <a:gd name="T25" fmla="*/ 2147483646 h 120"/>
                <a:gd name="T26" fmla="*/ 2147483646 w 146"/>
                <a:gd name="T27" fmla="*/ 2147483646 h 120"/>
                <a:gd name="T28" fmla="*/ 2147483646 w 146"/>
                <a:gd name="T29" fmla="*/ 2147483646 h 120"/>
                <a:gd name="T30" fmla="*/ 2147483646 w 146"/>
                <a:gd name="T31" fmla="*/ 2147483646 h 120"/>
                <a:gd name="T32" fmla="*/ 0 w 146"/>
                <a:gd name="T33" fmla="*/ 2147483646 h 1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6" h="120">
                  <a:moveTo>
                    <a:pt x="0" y="58"/>
                  </a:moveTo>
                  <a:lnTo>
                    <a:pt x="4" y="48"/>
                  </a:lnTo>
                  <a:lnTo>
                    <a:pt x="22" y="44"/>
                  </a:lnTo>
                  <a:lnTo>
                    <a:pt x="54" y="0"/>
                  </a:lnTo>
                  <a:lnTo>
                    <a:pt x="68" y="12"/>
                  </a:lnTo>
                  <a:lnTo>
                    <a:pt x="84" y="14"/>
                  </a:lnTo>
                  <a:lnTo>
                    <a:pt x="110" y="12"/>
                  </a:lnTo>
                  <a:lnTo>
                    <a:pt x="116" y="30"/>
                  </a:lnTo>
                  <a:lnTo>
                    <a:pt x="130" y="52"/>
                  </a:lnTo>
                  <a:lnTo>
                    <a:pt x="134" y="66"/>
                  </a:lnTo>
                  <a:lnTo>
                    <a:pt x="146" y="76"/>
                  </a:lnTo>
                  <a:lnTo>
                    <a:pt x="98" y="92"/>
                  </a:lnTo>
                  <a:lnTo>
                    <a:pt x="94" y="110"/>
                  </a:lnTo>
                  <a:lnTo>
                    <a:pt x="58" y="120"/>
                  </a:lnTo>
                  <a:lnTo>
                    <a:pt x="30" y="112"/>
                  </a:lnTo>
                  <a:lnTo>
                    <a:pt x="14" y="78"/>
                  </a:lnTo>
                  <a:lnTo>
                    <a:pt x="0" y="5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8" name="Freeform 102"/>
            <p:cNvSpPr>
              <a:spLocks/>
            </p:cNvSpPr>
            <p:nvPr/>
          </p:nvSpPr>
          <p:spPr bwMode="auto">
            <a:xfrm rot="560193">
              <a:off x="4235450" y="6946900"/>
              <a:ext cx="620713" cy="452438"/>
            </a:xfrm>
            <a:custGeom>
              <a:avLst/>
              <a:gdLst>
                <a:gd name="T0" fmla="*/ 2147483646 w 146"/>
                <a:gd name="T1" fmla="*/ 2147483646 h 112"/>
                <a:gd name="T2" fmla="*/ 2147483646 w 146"/>
                <a:gd name="T3" fmla="*/ 2147483646 h 112"/>
                <a:gd name="T4" fmla="*/ 2147483646 w 146"/>
                <a:gd name="T5" fmla="*/ 2147483646 h 112"/>
                <a:gd name="T6" fmla="*/ 0 w 146"/>
                <a:gd name="T7" fmla="*/ 2147483646 h 112"/>
                <a:gd name="T8" fmla="*/ 2147483646 w 146"/>
                <a:gd name="T9" fmla="*/ 2147483646 h 112"/>
                <a:gd name="T10" fmla="*/ 2147483646 w 146"/>
                <a:gd name="T11" fmla="*/ 0 h 112"/>
                <a:gd name="T12" fmla="*/ 2147483646 w 146"/>
                <a:gd name="T13" fmla="*/ 2147483646 h 112"/>
                <a:gd name="T14" fmla="*/ 2147483646 w 146"/>
                <a:gd name="T15" fmla="*/ 2147483646 h 112"/>
                <a:gd name="T16" fmla="*/ 2147483646 w 146"/>
                <a:gd name="T17" fmla="*/ 2147483646 h 112"/>
                <a:gd name="T18" fmla="*/ 2147483646 w 146"/>
                <a:gd name="T19" fmla="*/ 2147483646 h 112"/>
                <a:gd name="T20" fmla="*/ 2147483646 w 146"/>
                <a:gd name="T21" fmla="*/ 2147483646 h 112"/>
                <a:gd name="T22" fmla="*/ 2147483646 w 146"/>
                <a:gd name="T23" fmla="*/ 2147483646 h 112"/>
                <a:gd name="T24" fmla="*/ 2147483646 w 146"/>
                <a:gd name="T25" fmla="*/ 2147483646 h 1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6" h="112">
                  <a:moveTo>
                    <a:pt x="28" y="102"/>
                  </a:moveTo>
                  <a:lnTo>
                    <a:pt x="20" y="64"/>
                  </a:lnTo>
                  <a:lnTo>
                    <a:pt x="10" y="66"/>
                  </a:lnTo>
                  <a:lnTo>
                    <a:pt x="0" y="22"/>
                  </a:lnTo>
                  <a:lnTo>
                    <a:pt x="42" y="12"/>
                  </a:lnTo>
                  <a:lnTo>
                    <a:pt x="44" y="0"/>
                  </a:lnTo>
                  <a:lnTo>
                    <a:pt x="126" y="34"/>
                  </a:lnTo>
                  <a:lnTo>
                    <a:pt x="146" y="54"/>
                  </a:lnTo>
                  <a:lnTo>
                    <a:pt x="114" y="98"/>
                  </a:lnTo>
                  <a:lnTo>
                    <a:pt x="96" y="102"/>
                  </a:lnTo>
                  <a:lnTo>
                    <a:pt x="92" y="112"/>
                  </a:lnTo>
                  <a:lnTo>
                    <a:pt x="64" y="98"/>
                  </a:lnTo>
                  <a:lnTo>
                    <a:pt x="28" y="10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9" name="Freeform 103"/>
            <p:cNvSpPr>
              <a:spLocks/>
            </p:cNvSpPr>
            <p:nvPr/>
          </p:nvSpPr>
          <p:spPr bwMode="auto">
            <a:xfrm rot="560193">
              <a:off x="3162300" y="7294563"/>
              <a:ext cx="620713" cy="677862"/>
            </a:xfrm>
            <a:custGeom>
              <a:avLst/>
              <a:gdLst>
                <a:gd name="T0" fmla="*/ 2147483646 w 146"/>
                <a:gd name="T1" fmla="*/ 2147483646 h 168"/>
                <a:gd name="T2" fmla="*/ 2147483646 w 146"/>
                <a:gd name="T3" fmla="*/ 2147483646 h 168"/>
                <a:gd name="T4" fmla="*/ 2147483646 w 146"/>
                <a:gd name="T5" fmla="*/ 2147483646 h 168"/>
                <a:gd name="T6" fmla="*/ 2147483646 w 146"/>
                <a:gd name="T7" fmla="*/ 2147483646 h 168"/>
                <a:gd name="T8" fmla="*/ 2147483646 w 146"/>
                <a:gd name="T9" fmla="*/ 2147483646 h 168"/>
                <a:gd name="T10" fmla="*/ 2147483646 w 146"/>
                <a:gd name="T11" fmla="*/ 2147483646 h 168"/>
                <a:gd name="T12" fmla="*/ 2147483646 w 146"/>
                <a:gd name="T13" fmla="*/ 2147483646 h 168"/>
                <a:gd name="T14" fmla="*/ 0 w 146"/>
                <a:gd name="T15" fmla="*/ 2147483646 h 168"/>
                <a:gd name="T16" fmla="*/ 2147483646 w 146"/>
                <a:gd name="T17" fmla="*/ 2147483646 h 168"/>
                <a:gd name="T18" fmla="*/ 2147483646 w 146"/>
                <a:gd name="T19" fmla="*/ 2147483646 h 168"/>
                <a:gd name="T20" fmla="*/ 2147483646 w 146"/>
                <a:gd name="T21" fmla="*/ 2147483646 h 168"/>
                <a:gd name="T22" fmla="*/ 2147483646 w 146"/>
                <a:gd name="T23" fmla="*/ 0 h 168"/>
                <a:gd name="T24" fmla="*/ 2147483646 w 146"/>
                <a:gd name="T25" fmla="*/ 2147483646 h 168"/>
                <a:gd name="T26" fmla="*/ 2147483646 w 146"/>
                <a:gd name="T27" fmla="*/ 2147483646 h 168"/>
                <a:gd name="T28" fmla="*/ 2147483646 w 146"/>
                <a:gd name="T29" fmla="*/ 2147483646 h 168"/>
                <a:gd name="T30" fmla="*/ 2147483646 w 146"/>
                <a:gd name="T31" fmla="*/ 2147483646 h 168"/>
                <a:gd name="T32" fmla="*/ 2147483646 w 146"/>
                <a:gd name="T33" fmla="*/ 2147483646 h 168"/>
                <a:gd name="T34" fmla="*/ 2147483646 w 146"/>
                <a:gd name="T35" fmla="*/ 2147483646 h 168"/>
                <a:gd name="T36" fmla="*/ 2147483646 w 146"/>
                <a:gd name="T37" fmla="*/ 2147483646 h 168"/>
                <a:gd name="T38" fmla="*/ 2147483646 w 146"/>
                <a:gd name="T39" fmla="*/ 2147483646 h 168"/>
                <a:gd name="T40" fmla="*/ 2147483646 w 146"/>
                <a:gd name="T41" fmla="*/ 2147483646 h 1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6" h="168">
                  <a:moveTo>
                    <a:pt x="100" y="166"/>
                  </a:moveTo>
                  <a:lnTo>
                    <a:pt x="76" y="168"/>
                  </a:lnTo>
                  <a:lnTo>
                    <a:pt x="74" y="158"/>
                  </a:lnTo>
                  <a:lnTo>
                    <a:pt x="54" y="148"/>
                  </a:lnTo>
                  <a:lnTo>
                    <a:pt x="48" y="122"/>
                  </a:lnTo>
                  <a:lnTo>
                    <a:pt x="32" y="94"/>
                  </a:lnTo>
                  <a:lnTo>
                    <a:pt x="10" y="90"/>
                  </a:lnTo>
                  <a:lnTo>
                    <a:pt x="0" y="66"/>
                  </a:lnTo>
                  <a:lnTo>
                    <a:pt x="12" y="20"/>
                  </a:lnTo>
                  <a:lnTo>
                    <a:pt x="18" y="16"/>
                  </a:lnTo>
                  <a:lnTo>
                    <a:pt x="18" y="10"/>
                  </a:lnTo>
                  <a:lnTo>
                    <a:pt x="84" y="0"/>
                  </a:lnTo>
                  <a:lnTo>
                    <a:pt x="92" y="26"/>
                  </a:lnTo>
                  <a:lnTo>
                    <a:pt x="138" y="68"/>
                  </a:lnTo>
                  <a:lnTo>
                    <a:pt x="134" y="90"/>
                  </a:lnTo>
                  <a:lnTo>
                    <a:pt x="146" y="106"/>
                  </a:lnTo>
                  <a:lnTo>
                    <a:pt x="146" y="118"/>
                  </a:lnTo>
                  <a:lnTo>
                    <a:pt x="110" y="132"/>
                  </a:lnTo>
                  <a:lnTo>
                    <a:pt x="112" y="158"/>
                  </a:lnTo>
                  <a:lnTo>
                    <a:pt x="98" y="160"/>
                  </a:lnTo>
                  <a:lnTo>
                    <a:pt x="100" y="16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0" name="Freeform 104"/>
            <p:cNvSpPr>
              <a:spLocks/>
            </p:cNvSpPr>
            <p:nvPr/>
          </p:nvSpPr>
          <p:spPr bwMode="auto">
            <a:xfrm rot="560193">
              <a:off x="3011488" y="7524750"/>
              <a:ext cx="449262" cy="476250"/>
            </a:xfrm>
            <a:custGeom>
              <a:avLst/>
              <a:gdLst>
                <a:gd name="T0" fmla="*/ 2147483646 w 106"/>
                <a:gd name="T1" fmla="*/ 2147483646 h 118"/>
                <a:gd name="T2" fmla="*/ 2147483646 w 106"/>
                <a:gd name="T3" fmla="*/ 2147483646 h 118"/>
                <a:gd name="T4" fmla="*/ 2147483646 w 106"/>
                <a:gd name="T5" fmla="*/ 2147483646 h 118"/>
                <a:gd name="T6" fmla="*/ 0 w 106"/>
                <a:gd name="T7" fmla="*/ 2147483646 h 118"/>
                <a:gd name="T8" fmla="*/ 2147483646 w 106"/>
                <a:gd name="T9" fmla="*/ 2147483646 h 118"/>
                <a:gd name="T10" fmla="*/ 0 w 106"/>
                <a:gd name="T11" fmla="*/ 2147483646 h 118"/>
                <a:gd name="T12" fmla="*/ 2147483646 w 106"/>
                <a:gd name="T13" fmla="*/ 2147483646 h 118"/>
                <a:gd name="T14" fmla="*/ 2147483646 w 106"/>
                <a:gd name="T15" fmla="*/ 0 h 118"/>
                <a:gd name="T16" fmla="*/ 2147483646 w 106"/>
                <a:gd name="T17" fmla="*/ 2147483646 h 118"/>
                <a:gd name="T18" fmla="*/ 2147483646 w 106"/>
                <a:gd name="T19" fmla="*/ 2147483646 h 118"/>
                <a:gd name="T20" fmla="*/ 2147483646 w 106"/>
                <a:gd name="T21" fmla="*/ 2147483646 h 118"/>
                <a:gd name="T22" fmla="*/ 2147483646 w 106"/>
                <a:gd name="T23" fmla="*/ 2147483646 h 118"/>
                <a:gd name="T24" fmla="*/ 2147483646 w 106"/>
                <a:gd name="T25" fmla="*/ 2147483646 h 118"/>
                <a:gd name="T26" fmla="*/ 2147483646 w 106"/>
                <a:gd name="T27" fmla="*/ 2147483646 h 1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6" h="118">
                  <a:moveTo>
                    <a:pt x="106" y="102"/>
                  </a:moveTo>
                  <a:lnTo>
                    <a:pt x="40" y="118"/>
                  </a:lnTo>
                  <a:lnTo>
                    <a:pt x="6" y="110"/>
                  </a:lnTo>
                  <a:lnTo>
                    <a:pt x="0" y="82"/>
                  </a:lnTo>
                  <a:lnTo>
                    <a:pt x="12" y="52"/>
                  </a:lnTo>
                  <a:lnTo>
                    <a:pt x="0" y="12"/>
                  </a:lnTo>
                  <a:lnTo>
                    <a:pt x="20" y="8"/>
                  </a:lnTo>
                  <a:lnTo>
                    <a:pt x="30" y="0"/>
                  </a:lnTo>
                  <a:lnTo>
                    <a:pt x="40" y="24"/>
                  </a:lnTo>
                  <a:lnTo>
                    <a:pt x="62" y="28"/>
                  </a:lnTo>
                  <a:lnTo>
                    <a:pt x="78" y="56"/>
                  </a:lnTo>
                  <a:lnTo>
                    <a:pt x="84" y="82"/>
                  </a:lnTo>
                  <a:lnTo>
                    <a:pt x="104" y="92"/>
                  </a:lnTo>
                  <a:lnTo>
                    <a:pt x="106" y="10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1" name="Freeform 105"/>
            <p:cNvSpPr>
              <a:spLocks/>
            </p:cNvSpPr>
            <p:nvPr/>
          </p:nvSpPr>
          <p:spPr bwMode="auto">
            <a:xfrm rot="560193">
              <a:off x="2360613" y="7486650"/>
              <a:ext cx="696912" cy="533400"/>
            </a:xfrm>
            <a:custGeom>
              <a:avLst/>
              <a:gdLst>
                <a:gd name="T0" fmla="*/ 2147483646 w 164"/>
                <a:gd name="T1" fmla="*/ 2147483646 h 132"/>
                <a:gd name="T2" fmla="*/ 2147483646 w 164"/>
                <a:gd name="T3" fmla="*/ 2147483646 h 132"/>
                <a:gd name="T4" fmla="*/ 2147483646 w 164"/>
                <a:gd name="T5" fmla="*/ 2147483646 h 132"/>
                <a:gd name="T6" fmla="*/ 2147483646 w 164"/>
                <a:gd name="T7" fmla="*/ 2147483646 h 132"/>
                <a:gd name="T8" fmla="*/ 2147483646 w 164"/>
                <a:gd name="T9" fmla="*/ 2147483646 h 132"/>
                <a:gd name="T10" fmla="*/ 0 w 164"/>
                <a:gd name="T11" fmla="*/ 2147483646 h 132"/>
                <a:gd name="T12" fmla="*/ 2147483646 w 164"/>
                <a:gd name="T13" fmla="*/ 2147483646 h 132"/>
                <a:gd name="T14" fmla="*/ 2147483646 w 164"/>
                <a:gd name="T15" fmla="*/ 2147483646 h 132"/>
                <a:gd name="T16" fmla="*/ 2147483646 w 164"/>
                <a:gd name="T17" fmla="*/ 2147483646 h 132"/>
                <a:gd name="T18" fmla="*/ 2147483646 w 164"/>
                <a:gd name="T19" fmla="*/ 0 h 132"/>
                <a:gd name="T20" fmla="*/ 2147483646 w 164"/>
                <a:gd name="T21" fmla="*/ 2147483646 h 132"/>
                <a:gd name="T22" fmla="*/ 2147483646 w 164"/>
                <a:gd name="T23" fmla="*/ 2147483646 h 132"/>
                <a:gd name="T24" fmla="*/ 2147483646 w 164"/>
                <a:gd name="T25" fmla="*/ 2147483646 h 132"/>
                <a:gd name="T26" fmla="*/ 2147483646 w 164"/>
                <a:gd name="T27" fmla="*/ 2147483646 h 132"/>
                <a:gd name="T28" fmla="*/ 2147483646 w 164"/>
                <a:gd name="T29" fmla="*/ 2147483646 h 132"/>
                <a:gd name="T30" fmla="*/ 2147483646 w 164"/>
                <a:gd name="T31" fmla="*/ 2147483646 h 132"/>
                <a:gd name="T32" fmla="*/ 2147483646 w 164"/>
                <a:gd name="T33" fmla="*/ 2147483646 h 132"/>
                <a:gd name="T34" fmla="*/ 2147483646 w 164"/>
                <a:gd name="T35" fmla="*/ 2147483646 h 132"/>
                <a:gd name="T36" fmla="*/ 2147483646 w 164"/>
                <a:gd name="T37" fmla="*/ 2147483646 h 132"/>
                <a:gd name="T38" fmla="*/ 2147483646 w 164"/>
                <a:gd name="T39" fmla="*/ 2147483646 h 1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4" h="132">
                  <a:moveTo>
                    <a:pt x="20" y="132"/>
                  </a:moveTo>
                  <a:lnTo>
                    <a:pt x="14" y="108"/>
                  </a:lnTo>
                  <a:lnTo>
                    <a:pt x="8" y="110"/>
                  </a:lnTo>
                  <a:lnTo>
                    <a:pt x="6" y="104"/>
                  </a:lnTo>
                  <a:lnTo>
                    <a:pt x="12" y="100"/>
                  </a:lnTo>
                  <a:lnTo>
                    <a:pt x="0" y="24"/>
                  </a:lnTo>
                  <a:lnTo>
                    <a:pt x="76" y="12"/>
                  </a:lnTo>
                  <a:lnTo>
                    <a:pt x="76" y="20"/>
                  </a:lnTo>
                  <a:lnTo>
                    <a:pt x="114" y="4"/>
                  </a:lnTo>
                  <a:lnTo>
                    <a:pt x="152" y="0"/>
                  </a:lnTo>
                  <a:lnTo>
                    <a:pt x="164" y="40"/>
                  </a:lnTo>
                  <a:lnTo>
                    <a:pt x="152" y="70"/>
                  </a:lnTo>
                  <a:lnTo>
                    <a:pt x="158" y="98"/>
                  </a:lnTo>
                  <a:lnTo>
                    <a:pt x="160" y="108"/>
                  </a:lnTo>
                  <a:lnTo>
                    <a:pt x="100" y="120"/>
                  </a:lnTo>
                  <a:lnTo>
                    <a:pt x="92" y="122"/>
                  </a:lnTo>
                  <a:lnTo>
                    <a:pt x="88" y="128"/>
                  </a:lnTo>
                  <a:lnTo>
                    <a:pt x="84" y="130"/>
                  </a:lnTo>
                  <a:lnTo>
                    <a:pt x="80" y="122"/>
                  </a:lnTo>
                  <a:lnTo>
                    <a:pt x="20" y="13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2" name="Freeform 106"/>
            <p:cNvSpPr>
              <a:spLocks/>
            </p:cNvSpPr>
            <p:nvPr/>
          </p:nvSpPr>
          <p:spPr bwMode="auto">
            <a:xfrm rot="560193">
              <a:off x="2833688" y="7094538"/>
              <a:ext cx="450850" cy="460375"/>
            </a:xfrm>
            <a:custGeom>
              <a:avLst/>
              <a:gdLst>
                <a:gd name="T0" fmla="*/ 2147483646 w 106"/>
                <a:gd name="T1" fmla="*/ 2147483646 h 114"/>
                <a:gd name="T2" fmla="*/ 2147483646 w 106"/>
                <a:gd name="T3" fmla="*/ 2147483646 h 114"/>
                <a:gd name="T4" fmla="*/ 2147483646 w 106"/>
                <a:gd name="T5" fmla="*/ 2147483646 h 114"/>
                <a:gd name="T6" fmla="*/ 0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0 h 114"/>
                <a:gd name="T16" fmla="*/ 2147483646 w 106"/>
                <a:gd name="T17" fmla="*/ 2147483646 h 114"/>
                <a:gd name="T18" fmla="*/ 2147483646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6" h="114">
                  <a:moveTo>
                    <a:pt x="20" y="114"/>
                  </a:moveTo>
                  <a:lnTo>
                    <a:pt x="10" y="66"/>
                  </a:lnTo>
                  <a:lnTo>
                    <a:pt x="2" y="68"/>
                  </a:lnTo>
                  <a:lnTo>
                    <a:pt x="0" y="60"/>
                  </a:lnTo>
                  <a:lnTo>
                    <a:pt x="6" y="58"/>
                  </a:lnTo>
                  <a:lnTo>
                    <a:pt x="4" y="22"/>
                  </a:lnTo>
                  <a:lnTo>
                    <a:pt x="4" y="8"/>
                  </a:lnTo>
                  <a:lnTo>
                    <a:pt x="46" y="0"/>
                  </a:lnTo>
                  <a:lnTo>
                    <a:pt x="48" y="6"/>
                  </a:lnTo>
                  <a:lnTo>
                    <a:pt x="86" y="22"/>
                  </a:lnTo>
                  <a:lnTo>
                    <a:pt x="90" y="38"/>
                  </a:lnTo>
                  <a:lnTo>
                    <a:pt x="106" y="42"/>
                  </a:lnTo>
                  <a:lnTo>
                    <a:pt x="106" y="48"/>
                  </a:lnTo>
                  <a:lnTo>
                    <a:pt x="100" y="52"/>
                  </a:lnTo>
                  <a:lnTo>
                    <a:pt x="88" y="98"/>
                  </a:lnTo>
                  <a:lnTo>
                    <a:pt x="78" y="106"/>
                  </a:lnTo>
                  <a:lnTo>
                    <a:pt x="58" y="110"/>
                  </a:lnTo>
                  <a:lnTo>
                    <a:pt x="20" y="11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3" name="Freeform 107"/>
            <p:cNvSpPr>
              <a:spLocks/>
            </p:cNvSpPr>
            <p:nvPr/>
          </p:nvSpPr>
          <p:spPr bwMode="auto">
            <a:xfrm rot="560193">
              <a:off x="1212850" y="7031038"/>
              <a:ext cx="644525" cy="355600"/>
            </a:xfrm>
            <a:custGeom>
              <a:avLst/>
              <a:gdLst>
                <a:gd name="T0" fmla="*/ 2147483646 w 152"/>
                <a:gd name="T1" fmla="*/ 2147483646 h 88"/>
                <a:gd name="T2" fmla="*/ 2147483646 w 152"/>
                <a:gd name="T3" fmla="*/ 2147483646 h 88"/>
                <a:gd name="T4" fmla="*/ 2147483646 w 152"/>
                <a:gd name="T5" fmla="*/ 0 h 88"/>
                <a:gd name="T6" fmla="*/ 2147483646 w 152"/>
                <a:gd name="T7" fmla="*/ 2147483646 h 88"/>
                <a:gd name="T8" fmla="*/ 2147483646 w 152"/>
                <a:gd name="T9" fmla="*/ 0 h 88"/>
                <a:gd name="T10" fmla="*/ 2147483646 w 152"/>
                <a:gd name="T11" fmla="*/ 0 h 88"/>
                <a:gd name="T12" fmla="*/ 2147483646 w 152"/>
                <a:gd name="T13" fmla="*/ 2147483646 h 88"/>
                <a:gd name="T14" fmla="*/ 2147483646 w 152"/>
                <a:gd name="T15" fmla="*/ 2147483646 h 88"/>
                <a:gd name="T16" fmla="*/ 2147483646 w 152"/>
                <a:gd name="T17" fmla="*/ 2147483646 h 88"/>
                <a:gd name="T18" fmla="*/ 2147483646 w 152"/>
                <a:gd name="T19" fmla="*/ 2147483646 h 88"/>
                <a:gd name="T20" fmla="*/ 2147483646 w 152"/>
                <a:gd name="T21" fmla="*/ 2147483646 h 88"/>
                <a:gd name="T22" fmla="*/ 2147483646 w 152"/>
                <a:gd name="T23" fmla="*/ 2147483646 h 88"/>
                <a:gd name="T24" fmla="*/ 2147483646 w 152"/>
                <a:gd name="T25" fmla="*/ 2147483646 h 88"/>
                <a:gd name="T26" fmla="*/ 2147483646 w 152"/>
                <a:gd name="T27" fmla="*/ 2147483646 h 88"/>
                <a:gd name="T28" fmla="*/ 2147483646 w 152"/>
                <a:gd name="T29" fmla="*/ 2147483646 h 88"/>
                <a:gd name="T30" fmla="*/ 2147483646 w 152"/>
                <a:gd name="T31" fmla="*/ 2147483646 h 88"/>
                <a:gd name="T32" fmla="*/ 0 w 152"/>
                <a:gd name="T33" fmla="*/ 2147483646 h 88"/>
                <a:gd name="T34" fmla="*/ 2147483646 w 152"/>
                <a:gd name="T35" fmla="*/ 2147483646 h 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2" h="88">
                  <a:moveTo>
                    <a:pt x="2" y="18"/>
                  </a:moveTo>
                  <a:lnTo>
                    <a:pt x="50" y="10"/>
                  </a:lnTo>
                  <a:lnTo>
                    <a:pt x="58" y="0"/>
                  </a:lnTo>
                  <a:lnTo>
                    <a:pt x="68" y="8"/>
                  </a:lnTo>
                  <a:lnTo>
                    <a:pt x="102" y="0"/>
                  </a:lnTo>
                  <a:lnTo>
                    <a:pt x="124" y="0"/>
                  </a:lnTo>
                  <a:lnTo>
                    <a:pt x="130" y="44"/>
                  </a:lnTo>
                  <a:lnTo>
                    <a:pt x="152" y="72"/>
                  </a:lnTo>
                  <a:lnTo>
                    <a:pt x="140" y="72"/>
                  </a:lnTo>
                  <a:lnTo>
                    <a:pt x="134" y="68"/>
                  </a:lnTo>
                  <a:lnTo>
                    <a:pt x="126" y="70"/>
                  </a:lnTo>
                  <a:lnTo>
                    <a:pt x="122" y="76"/>
                  </a:lnTo>
                  <a:lnTo>
                    <a:pt x="74" y="88"/>
                  </a:lnTo>
                  <a:lnTo>
                    <a:pt x="26" y="88"/>
                  </a:lnTo>
                  <a:lnTo>
                    <a:pt x="12" y="68"/>
                  </a:lnTo>
                  <a:lnTo>
                    <a:pt x="8" y="38"/>
                  </a:lnTo>
                  <a:lnTo>
                    <a:pt x="0" y="36"/>
                  </a:lnTo>
                  <a:lnTo>
                    <a:pt x="2" y="1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4" name="Freeform 108"/>
            <p:cNvSpPr>
              <a:spLocks/>
            </p:cNvSpPr>
            <p:nvPr/>
          </p:nvSpPr>
          <p:spPr bwMode="auto">
            <a:xfrm rot="560193">
              <a:off x="1519238" y="6530975"/>
              <a:ext cx="492125" cy="531813"/>
            </a:xfrm>
            <a:custGeom>
              <a:avLst/>
              <a:gdLst>
                <a:gd name="T0" fmla="*/ 0 w 116"/>
                <a:gd name="T1" fmla="*/ 2147483646 h 132"/>
                <a:gd name="T2" fmla="*/ 2147483646 w 116"/>
                <a:gd name="T3" fmla="*/ 2147483646 h 132"/>
                <a:gd name="T4" fmla="*/ 2147483646 w 116"/>
                <a:gd name="T5" fmla="*/ 0 h 132"/>
                <a:gd name="T6" fmla="*/ 2147483646 w 116"/>
                <a:gd name="T7" fmla="*/ 2147483646 h 132"/>
                <a:gd name="T8" fmla="*/ 2147483646 w 116"/>
                <a:gd name="T9" fmla="*/ 2147483646 h 132"/>
                <a:gd name="T10" fmla="*/ 2147483646 w 116"/>
                <a:gd name="T11" fmla="*/ 2147483646 h 132"/>
                <a:gd name="T12" fmla="*/ 2147483646 w 116"/>
                <a:gd name="T13" fmla="*/ 2147483646 h 132"/>
                <a:gd name="T14" fmla="*/ 2147483646 w 116"/>
                <a:gd name="T15" fmla="*/ 2147483646 h 132"/>
                <a:gd name="T16" fmla="*/ 2147483646 w 116"/>
                <a:gd name="T17" fmla="*/ 2147483646 h 132"/>
                <a:gd name="T18" fmla="*/ 2147483646 w 116"/>
                <a:gd name="T19" fmla="*/ 2147483646 h 132"/>
                <a:gd name="T20" fmla="*/ 2147483646 w 116"/>
                <a:gd name="T21" fmla="*/ 2147483646 h 132"/>
                <a:gd name="T22" fmla="*/ 2147483646 w 116"/>
                <a:gd name="T23" fmla="*/ 2147483646 h 132"/>
                <a:gd name="T24" fmla="*/ 2147483646 w 116"/>
                <a:gd name="T25" fmla="*/ 2147483646 h 132"/>
                <a:gd name="T26" fmla="*/ 2147483646 w 116"/>
                <a:gd name="T27" fmla="*/ 2147483646 h 132"/>
                <a:gd name="T28" fmla="*/ 0 w 116"/>
                <a:gd name="T29" fmla="*/ 2147483646 h 1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6" h="132">
                  <a:moveTo>
                    <a:pt x="0" y="32"/>
                  </a:moveTo>
                  <a:lnTo>
                    <a:pt x="46" y="16"/>
                  </a:lnTo>
                  <a:lnTo>
                    <a:pt x="48" y="0"/>
                  </a:lnTo>
                  <a:lnTo>
                    <a:pt x="84" y="30"/>
                  </a:lnTo>
                  <a:lnTo>
                    <a:pt x="112" y="40"/>
                  </a:lnTo>
                  <a:lnTo>
                    <a:pt x="116" y="52"/>
                  </a:lnTo>
                  <a:lnTo>
                    <a:pt x="106" y="60"/>
                  </a:lnTo>
                  <a:lnTo>
                    <a:pt x="116" y="122"/>
                  </a:lnTo>
                  <a:lnTo>
                    <a:pt x="68" y="132"/>
                  </a:lnTo>
                  <a:lnTo>
                    <a:pt x="46" y="132"/>
                  </a:lnTo>
                  <a:lnTo>
                    <a:pt x="40" y="110"/>
                  </a:lnTo>
                  <a:lnTo>
                    <a:pt x="30" y="112"/>
                  </a:lnTo>
                  <a:lnTo>
                    <a:pt x="20" y="80"/>
                  </a:lnTo>
                  <a:lnTo>
                    <a:pt x="10" y="80"/>
                  </a:lnTo>
                  <a:lnTo>
                    <a:pt x="0" y="3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5" name="Freeform 109"/>
            <p:cNvSpPr>
              <a:spLocks/>
            </p:cNvSpPr>
            <p:nvPr/>
          </p:nvSpPr>
          <p:spPr bwMode="auto">
            <a:xfrm rot="560193">
              <a:off x="1747838" y="6973888"/>
              <a:ext cx="661987" cy="436562"/>
            </a:xfrm>
            <a:custGeom>
              <a:avLst/>
              <a:gdLst>
                <a:gd name="T0" fmla="*/ 0 w 156"/>
                <a:gd name="T1" fmla="*/ 2147483646 h 108"/>
                <a:gd name="T2" fmla="*/ 2147483646 w 156"/>
                <a:gd name="T3" fmla="*/ 2147483646 h 108"/>
                <a:gd name="T4" fmla="*/ 2147483646 w 156"/>
                <a:gd name="T5" fmla="*/ 2147483646 h 108"/>
                <a:gd name="T6" fmla="*/ 2147483646 w 156"/>
                <a:gd name="T7" fmla="*/ 0 h 108"/>
                <a:gd name="T8" fmla="*/ 2147483646 w 156"/>
                <a:gd name="T9" fmla="*/ 0 h 108"/>
                <a:gd name="T10" fmla="*/ 2147483646 w 156"/>
                <a:gd name="T11" fmla="*/ 2147483646 h 108"/>
                <a:gd name="T12" fmla="*/ 2147483646 w 156"/>
                <a:gd name="T13" fmla="*/ 2147483646 h 108"/>
                <a:gd name="T14" fmla="*/ 2147483646 w 156"/>
                <a:gd name="T15" fmla="*/ 2147483646 h 108"/>
                <a:gd name="T16" fmla="*/ 2147483646 w 156"/>
                <a:gd name="T17" fmla="*/ 2147483646 h 108"/>
                <a:gd name="T18" fmla="*/ 2147483646 w 156"/>
                <a:gd name="T19" fmla="*/ 2147483646 h 108"/>
                <a:gd name="T20" fmla="*/ 2147483646 w 156"/>
                <a:gd name="T21" fmla="*/ 2147483646 h 108"/>
                <a:gd name="T22" fmla="*/ 2147483646 w 156"/>
                <a:gd name="T23" fmla="*/ 2147483646 h 108"/>
                <a:gd name="T24" fmla="*/ 2147483646 w 156"/>
                <a:gd name="T25" fmla="*/ 2147483646 h 108"/>
                <a:gd name="T26" fmla="*/ 2147483646 w 156"/>
                <a:gd name="T27" fmla="*/ 2147483646 h 108"/>
                <a:gd name="T28" fmla="*/ 0 w 156"/>
                <a:gd name="T29" fmla="*/ 2147483646 h 10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6" h="108">
                  <a:moveTo>
                    <a:pt x="0" y="36"/>
                  </a:moveTo>
                  <a:lnTo>
                    <a:pt x="48" y="26"/>
                  </a:lnTo>
                  <a:lnTo>
                    <a:pt x="120" y="16"/>
                  </a:lnTo>
                  <a:lnTo>
                    <a:pt x="132" y="0"/>
                  </a:lnTo>
                  <a:lnTo>
                    <a:pt x="144" y="0"/>
                  </a:lnTo>
                  <a:lnTo>
                    <a:pt x="140" y="12"/>
                  </a:lnTo>
                  <a:lnTo>
                    <a:pt x="148" y="12"/>
                  </a:lnTo>
                  <a:lnTo>
                    <a:pt x="156" y="88"/>
                  </a:lnTo>
                  <a:lnTo>
                    <a:pt x="112" y="96"/>
                  </a:lnTo>
                  <a:lnTo>
                    <a:pt x="80" y="92"/>
                  </a:lnTo>
                  <a:lnTo>
                    <a:pt x="80" y="98"/>
                  </a:lnTo>
                  <a:lnTo>
                    <a:pt x="22" y="108"/>
                  </a:lnTo>
                  <a:lnTo>
                    <a:pt x="24" y="102"/>
                  </a:lnTo>
                  <a:lnTo>
                    <a:pt x="6" y="80"/>
                  </a:lnTo>
                  <a:lnTo>
                    <a:pt x="0" y="3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6" name="Freeform 110"/>
            <p:cNvSpPr>
              <a:spLocks/>
            </p:cNvSpPr>
            <p:nvPr/>
          </p:nvSpPr>
          <p:spPr bwMode="auto">
            <a:xfrm rot="560193">
              <a:off x="1435100" y="6105525"/>
              <a:ext cx="355600" cy="523875"/>
            </a:xfrm>
            <a:custGeom>
              <a:avLst/>
              <a:gdLst>
                <a:gd name="T0" fmla="*/ 2147483646 w 84"/>
                <a:gd name="T1" fmla="*/ 2147483646 h 130"/>
                <a:gd name="T2" fmla="*/ 2147483646 w 84"/>
                <a:gd name="T3" fmla="*/ 2147483646 h 130"/>
                <a:gd name="T4" fmla="*/ 2147483646 w 84"/>
                <a:gd name="T5" fmla="*/ 2147483646 h 130"/>
                <a:gd name="T6" fmla="*/ 2147483646 w 84"/>
                <a:gd name="T7" fmla="*/ 2147483646 h 130"/>
                <a:gd name="T8" fmla="*/ 2147483646 w 84"/>
                <a:gd name="T9" fmla="*/ 2147483646 h 130"/>
                <a:gd name="T10" fmla="*/ 0 w 84"/>
                <a:gd name="T11" fmla="*/ 2147483646 h 130"/>
                <a:gd name="T12" fmla="*/ 2147483646 w 84"/>
                <a:gd name="T13" fmla="*/ 0 h 130"/>
                <a:gd name="T14" fmla="*/ 2147483646 w 84"/>
                <a:gd name="T15" fmla="*/ 2147483646 h 130"/>
                <a:gd name="T16" fmla="*/ 2147483646 w 84"/>
                <a:gd name="T17" fmla="*/ 2147483646 h 130"/>
                <a:gd name="T18" fmla="*/ 2147483646 w 84"/>
                <a:gd name="T19" fmla="*/ 2147483646 h 130"/>
                <a:gd name="T20" fmla="*/ 2147483646 w 84"/>
                <a:gd name="T21" fmla="*/ 2147483646 h 130"/>
                <a:gd name="T22" fmla="*/ 2147483646 w 84"/>
                <a:gd name="T23" fmla="*/ 2147483646 h 130"/>
                <a:gd name="T24" fmla="*/ 2147483646 w 84"/>
                <a:gd name="T25" fmla="*/ 2147483646 h 130"/>
                <a:gd name="T26" fmla="*/ 2147483646 w 84"/>
                <a:gd name="T27" fmla="*/ 2147483646 h 130"/>
                <a:gd name="T28" fmla="*/ 2147483646 w 84"/>
                <a:gd name="T29" fmla="*/ 2147483646 h 1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4" h="130">
                  <a:moveTo>
                    <a:pt x="84" y="98"/>
                  </a:moveTo>
                  <a:lnTo>
                    <a:pt x="82" y="114"/>
                  </a:lnTo>
                  <a:lnTo>
                    <a:pt x="36" y="130"/>
                  </a:lnTo>
                  <a:lnTo>
                    <a:pt x="20" y="124"/>
                  </a:lnTo>
                  <a:lnTo>
                    <a:pt x="8" y="20"/>
                  </a:lnTo>
                  <a:lnTo>
                    <a:pt x="0" y="6"/>
                  </a:lnTo>
                  <a:lnTo>
                    <a:pt x="4" y="0"/>
                  </a:lnTo>
                  <a:lnTo>
                    <a:pt x="14" y="8"/>
                  </a:lnTo>
                  <a:lnTo>
                    <a:pt x="24" y="6"/>
                  </a:lnTo>
                  <a:lnTo>
                    <a:pt x="28" y="14"/>
                  </a:lnTo>
                  <a:lnTo>
                    <a:pt x="32" y="30"/>
                  </a:lnTo>
                  <a:lnTo>
                    <a:pt x="42" y="30"/>
                  </a:lnTo>
                  <a:lnTo>
                    <a:pt x="44" y="42"/>
                  </a:lnTo>
                  <a:lnTo>
                    <a:pt x="72" y="38"/>
                  </a:lnTo>
                  <a:lnTo>
                    <a:pt x="84" y="98"/>
                  </a:lnTo>
                  <a:close/>
                </a:path>
              </a:pathLst>
            </a:custGeom>
            <a:solidFill>
              <a:srgbClr val="7030A0"/>
            </a:solidFill>
            <a:ln w="6350" cmpd="sng">
              <a:solidFill>
                <a:schemeClr val="tx1"/>
              </a:solidFill>
              <a:round/>
              <a:headEnd/>
              <a:tailEnd/>
            </a:ln>
          </p:spPr>
          <p:txBody>
            <a:bodyPr/>
            <a:lstStyle/>
            <a:p>
              <a:endParaRPr lang="en-US"/>
            </a:p>
          </p:txBody>
        </p:sp>
        <p:sp>
          <p:nvSpPr>
            <p:cNvPr id="437" name="Freeform 111"/>
            <p:cNvSpPr>
              <a:spLocks/>
            </p:cNvSpPr>
            <p:nvPr/>
          </p:nvSpPr>
          <p:spPr bwMode="auto">
            <a:xfrm rot="560193">
              <a:off x="1738313" y="6121400"/>
              <a:ext cx="738187" cy="588963"/>
            </a:xfrm>
            <a:custGeom>
              <a:avLst/>
              <a:gdLst>
                <a:gd name="T0" fmla="*/ 0 w 174"/>
                <a:gd name="T1" fmla="*/ 2147483646 h 146"/>
                <a:gd name="T2" fmla="*/ 0 w 174"/>
                <a:gd name="T3" fmla="*/ 2147483646 h 146"/>
                <a:gd name="T4" fmla="*/ 2147483646 w 174"/>
                <a:gd name="T5" fmla="*/ 2147483646 h 146"/>
                <a:gd name="T6" fmla="*/ 2147483646 w 174"/>
                <a:gd name="T7" fmla="*/ 2147483646 h 146"/>
                <a:gd name="T8" fmla="*/ 2147483646 w 174"/>
                <a:gd name="T9" fmla="*/ 2147483646 h 146"/>
                <a:gd name="T10" fmla="*/ 2147483646 w 174"/>
                <a:gd name="T11" fmla="*/ 2147483646 h 146"/>
                <a:gd name="T12" fmla="*/ 2147483646 w 174"/>
                <a:gd name="T13" fmla="*/ 0 h 146"/>
                <a:gd name="T14" fmla="*/ 2147483646 w 174"/>
                <a:gd name="T15" fmla="*/ 2147483646 h 146"/>
                <a:gd name="T16" fmla="*/ 2147483646 w 174"/>
                <a:gd name="T17" fmla="*/ 2147483646 h 146"/>
                <a:gd name="T18" fmla="*/ 2147483646 w 174"/>
                <a:gd name="T19" fmla="*/ 2147483646 h 146"/>
                <a:gd name="T20" fmla="*/ 2147483646 w 174"/>
                <a:gd name="T21" fmla="*/ 2147483646 h 146"/>
                <a:gd name="T22" fmla="*/ 2147483646 w 174"/>
                <a:gd name="T23" fmla="*/ 2147483646 h 146"/>
                <a:gd name="T24" fmla="*/ 2147483646 w 174"/>
                <a:gd name="T25" fmla="*/ 2147483646 h 146"/>
                <a:gd name="T26" fmla="*/ 2147483646 w 174"/>
                <a:gd name="T27" fmla="*/ 2147483646 h 146"/>
                <a:gd name="T28" fmla="*/ 2147483646 w 174"/>
                <a:gd name="T29" fmla="*/ 2147483646 h 146"/>
                <a:gd name="T30" fmla="*/ 2147483646 w 174"/>
                <a:gd name="T31" fmla="*/ 2147483646 h 146"/>
                <a:gd name="T32" fmla="*/ 2147483646 w 174"/>
                <a:gd name="T33" fmla="*/ 2147483646 h 146"/>
                <a:gd name="T34" fmla="*/ 2147483646 w 174"/>
                <a:gd name="T35" fmla="*/ 2147483646 h 146"/>
                <a:gd name="T36" fmla="*/ 2147483646 w 174"/>
                <a:gd name="T37" fmla="*/ 2147483646 h 146"/>
                <a:gd name="T38" fmla="*/ 0 w 174"/>
                <a:gd name="T39" fmla="*/ 2147483646 h 1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4" h="146">
                  <a:moveTo>
                    <a:pt x="0" y="54"/>
                  </a:moveTo>
                  <a:lnTo>
                    <a:pt x="0" y="42"/>
                  </a:lnTo>
                  <a:lnTo>
                    <a:pt x="44" y="26"/>
                  </a:lnTo>
                  <a:lnTo>
                    <a:pt x="48" y="32"/>
                  </a:lnTo>
                  <a:lnTo>
                    <a:pt x="80" y="30"/>
                  </a:lnTo>
                  <a:lnTo>
                    <a:pt x="74" y="2"/>
                  </a:lnTo>
                  <a:lnTo>
                    <a:pt x="88" y="0"/>
                  </a:lnTo>
                  <a:lnTo>
                    <a:pt x="94" y="12"/>
                  </a:lnTo>
                  <a:lnTo>
                    <a:pt x="100" y="6"/>
                  </a:lnTo>
                  <a:lnTo>
                    <a:pt x="128" y="10"/>
                  </a:lnTo>
                  <a:lnTo>
                    <a:pt x="138" y="24"/>
                  </a:lnTo>
                  <a:lnTo>
                    <a:pt x="140" y="32"/>
                  </a:lnTo>
                  <a:lnTo>
                    <a:pt x="154" y="42"/>
                  </a:lnTo>
                  <a:lnTo>
                    <a:pt x="160" y="66"/>
                  </a:lnTo>
                  <a:lnTo>
                    <a:pt x="174" y="104"/>
                  </a:lnTo>
                  <a:lnTo>
                    <a:pt x="52" y="124"/>
                  </a:lnTo>
                  <a:lnTo>
                    <a:pt x="54" y="146"/>
                  </a:lnTo>
                  <a:lnTo>
                    <a:pt x="48" y="144"/>
                  </a:lnTo>
                  <a:lnTo>
                    <a:pt x="12" y="114"/>
                  </a:lnTo>
                  <a:lnTo>
                    <a:pt x="0" y="5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8" name="Freeform 112"/>
            <p:cNvSpPr>
              <a:spLocks/>
            </p:cNvSpPr>
            <p:nvPr/>
          </p:nvSpPr>
          <p:spPr bwMode="auto">
            <a:xfrm rot="560193">
              <a:off x="1893888" y="6553200"/>
              <a:ext cx="517525" cy="533400"/>
            </a:xfrm>
            <a:custGeom>
              <a:avLst/>
              <a:gdLst>
                <a:gd name="T0" fmla="*/ 0 w 122"/>
                <a:gd name="T1" fmla="*/ 2147483646 h 132"/>
                <a:gd name="T2" fmla="*/ 2147483646 w 122"/>
                <a:gd name="T3" fmla="*/ 0 h 132"/>
                <a:gd name="T4" fmla="*/ 2147483646 w 122"/>
                <a:gd name="T5" fmla="*/ 2147483646 h 132"/>
                <a:gd name="T6" fmla="*/ 2147483646 w 122"/>
                <a:gd name="T7" fmla="*/ 2147483646 h 132"/>
                <a:gd name="T8" fmla="*/ 2147483646 w 122"/>
                <a:gd name="T9" fmla="*/ 2147483646 h 132"/>
                <a:gd name="T10" fmla="*/ 2147483646 w 122"/>
                <a:gd name="T11" fmla="*/ 2147483646 h 132"/>
                <a:gd name="T12" fmla="*/ 2147483646 w 122"/>
                <a:gd name="T13" fmla="*/ 2147483646 h 132"/>
                <a:gd name="T14" fmla="*/ 2147483646 w 122"/>
                <a:gd name="T15" fmla="*/ 2147483646 h 132"/>
                <a:gd name="T16" fmla="*/ 2147483646 w 122"/>
                <a:gd name="T17" fmla="*/ 2147483646 h 132"/>
                <a:gd name="T18" fmla="*/ 2147483646 w 122"/>
                <a:gd name="T19" fmla="*/ 2147483646 h 132"/>
                <a:gd name="T20" fmla="*/ 2147483646 w 122"/>
                <a:gd name="T21" fmla="*/ 2147483646 h 132"/>
                <a:gd name="T22" fmla="*/ 2147483646 w 122"/>
                <a:gd name="T23" fmla="*/ 2147483646 h 132"/>
                <a:gd name="T24" fmla="*/ 2147483646 w 122"/>
                <a:gd name="T25" fmla="*/ 2147483646 h 132"/>
                <a:gd name="T26" fmla="*/ 0 w 122"/>
                <a:gd name="T27" fmla="*/ 2147483646 h 1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2" h="132">
                  <a:moveTo>
                    <a:pt x="0" y="20"/>
                  </a:moveTo>
                  <a:lnTo>
                    <a:pt x="122" y="0"/>
                  </a:lnTo>
                  <a:lnTo>
                    <a:pt x="122" y="26"/>
                  </a:lnTo>
                  <a:lnTo>
                    <a:pt x="108" y="44"/>
                  </a:lnTo>
                  <a:lnTo>
                    <a:pt x="108" y="62"/>
                  </a:lnTo>
                  <a:lnTo>
                    <a:pt x="100" y="78"/>
                  </a:lnTo>
                  <a:lnTo>
                    <a:pt x="112" y="106"/>
                  </a:lnTo>
                  <a:lnTo>
                    <a:pt x="100" y="122"/>
                  </a:lnTo>
                  <a:lnTo>
                    <a:pt x="28" y="132"/>
                  </a:lnTo>
                  <a:lnTo>
                    <a:pt x="18" y="70"/>
                  </a:lnTo>
                  <a:lnTo>
                    <a:pt x="28" y="62"/>
                  </a:lnTo>
                  <a:lnTo>
                    <a:pt x="24" y="50"/>
                  </a:lnTo>
                  <a:lnTo>
                    <a:pt x="2" y="42"/>
                  </a:lnTo>
                  <a:lnTo>
                    <a:pt x="0" y="2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9" name="Freeform 113"/>
            <p:cNvSpPr>
              <a:spLocks/>
            </p:cNvSpPr>
            <p:nvPr/>
          </p:nvSpPr>
          <p:spPr bwMode="auto">
            <a:xfrm rot="560193">
              <a:off x="2274888" y="6704013"/>
              <a:ext cx="669925" cy="855662"/>
            </a:xfrm>
            <a:custGeom>
              <a:avLst/>
              <a:gdLst>
                <a:gd name="T0" fmla="*/ 2147483646 w 158"/>
                <a:gd name="T1" fmla="*/ 2147483646 h 212"/>
                <a:gd name="T2" fmla="*/ 0 w 158"/>
                <a:gd name="T3" fmla="*/ 2147483646 h 212"/>
                <a:gd name="T4" fmla="*/ 2147483646 w 158"/>
                <a:gd name="T5" fmla="*/ 2147483646 h 212"/>
                <a:gd name="T6" fmla="*/ 2147483646 w 158"/>
                <a:gd name="T7" fmla="*/ 2147483646 h 212"/>
                <a:gd name="T8" fmla="*/ 2147483646 w 158"/>
                <a:gd name="T9" fmla="*/ 2147483646 h 212"/>
                <a:gd name="T10" fmla="*/ 2147483646 w 158"/>
                <a:gd name="T11" fmla="*/ 0 h 212"/>
                <a:gd name="T12" fmla="*/ 2147483646 w 158"/>
                <a:gd name="T13" fmla="*/ 2147483646 h 212"/>
                <a:gd name="T14" fmla="*/ 2147483646 w 158"/>
                <a:gd name="T15" fmla="*/ 2147483646 h 212"/>
                <a:gd name="T16" fmla="*/ 2147483646 w 158"/>
                <a:gd name="T17" fmla="*/ 2147483646 h 212"/>
                <a:gd name="T18" fmla="*/ 2147483646 w 158"/>
                <a:gd name="T19" fmla="*/ 2147483646 h 212"/>
                <a:gd name="T20" fmla="*/ 2147483646 w 158"/>
                <a:gd name="T21" fmla="*/ 2147483646 h 212"/>
                <a:gd name="T22" fmla="*/ 2147483646 w 158"/>
                <a:gd name="T23" fmla="*/ 2147483646 h 212"/>
                <a:gd name="T24" fmla="*/ 2147483646 w 158"/>
                <a:gd name="T25" fmla="*/ 2147483646 h 212"/>
                <a:gd name="T26" fmla="*/ 2147483646 w 158"/>
                <a:gd name="T27" fmla="*/ 2147483646 h 212"/>
                <a:gd name="T28" fmla="*/ 2147483646 w 158"/>
                <a:gd name="T29" fmla="*/ 2147483646 h 212"/>
                <a:gd name="T30" fmla="*/ 2147483646 w 158"/>
                <a:gd name="T31" fmla="*/ 2147483646 h 212"/>
                <a:gd name="T32" fmla="*/ 2147483646 w 158"/>
                <a:gd name="T33" fmla="*/ 2147483646 h 212"/>
                <a:gd name="T34" fmla="*/ 2147483646 w 158"/>
                <a:gd name="T35" fmla="*/ 2147483646 h 212"/>
                <a:gd name="T36" fmla="*/ 2147483646 w 158"/>
                <a:gd name="T37" fmla="*/ 2147483646 h 212"/>
                <a:gd name="T38" fmla="*/ 2147483646 w 158"/>
                <a:gd name="T39" fmla="*/ 2147483646 h 212"/>
                <a:gd name="T40" fmla="*/ 2147483646 w 158"/>
                <a:gd name="T41" fmla="*/ 2147483646 h 212"/>
                <a:gd name="T42" fmla="*/ 2147483646 w 158"/>
                <a:gd name="T43" fmla="*/ 2147483646 h 212"/>
                <a:gd name="T44" fmla="*/ 2147483646 w 158"/>
                <a:gd name="T45" fmla="*/ 2147483646 h 212"/>
                <a:gd name="T46" fmla="*/ 2147483646 w 158"/>
                <a:gd name="T47" fmla="*/ 2147483646 h 2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58" h="212">
                  <a:moveTo>
                    <a:pt x="12" y="88"/>
                  </a:moveTo>
                  <a:lnTo>
                    <a:pt x="0" y="60"/>
                  </a:lnTo>
                  <a:lnTo>
                    <a:pt x="8" y="44"/>
                  </a:lnTo>
                  <a:lnTo>
                    <a:pt x="8" y="26"/>
                  </a:lnTo>
                  <a:lnTo>
                    <a:pt x="22" y="8"/>
                  </a:lnTo>
                  <a:lnTo>
                    <a:pt x="32" y="0"/>
                  </a:lnTo>
                  <a:lnTo>
                    <a:pt x="58" y="8"/>
                  </a:lnTo>
                  <a:lnTo>
                    <a:pt x="80" y="20"/>
                  </a:lnTo>
                  <a:lnTo>
                    <a:pt x="90" y="88"/>
                  </a:lnTo>
                  <a:lnTo>
                    <a:pt x="112" y="84"/>
                  </a:lnTo>
                  <a:lnTo>
                    <a:pt x="142" y="100"/>
                  </a:lnTo>
                  <a:lnTo>
                    <a:pt x="144" y="136"/>
                  </a:lnTo>
                  <a:lnTo>
                    <a:pt x="138" y="138"/>
                  </a:lnTo>
                  <a:lnTo>
                    <a:pt x="140" y="146"/>
                  </a:lnTo>
                  <a:lnTo>
                    <a:pt x="148" y="144"/>
                  </a:lnTo>
                  <a:lnTo>
                    <a:pt x="158" y="192"/>
                  </a:lnTo>
                  <a:lnTo>
                    <a:pt x="120" y="208"/>
                  </a:lnTo>
                  <a:lnTo>
                    <a:pt x="120" y="200"/>
                  </a:lnTo>
                  <a:lnTo>
                    <a:pt x="44" y="212"/>
                  </a:lnTo>
                  <a:lnTo>
                    <a:pt x="36" y="176"/>
                  </a:lnTo>
                  <a:lnTo>
                    <a:pt x="28" y="100"/>
                  </a:lnTo>
                  <a:lnTo>
                    <a:pt x="20" y="100"/>
                  </a:lnTo>
                  <a:lnTo>
                    <a:pt x="24" y="88"/>
                  </a:lnTo>
                  <a:lnTo>
                    <a:pt x="12" y="8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0" name="Freeform 114"/>
            <p:cNvSpPr>
              <a:spLocks/>
            </p:cNvSpPr>
            <p:nvPr/>
          </p:nvSpPr>
          <p:spPr bwMode="auto">
            <a:xfrm rot="560193">
              <a:off x="2652713" y="6673850"/>
              <a:ext cx="466725" cy="476250"/>
            </a:xfrm>
            <a:custGeom>
              <a:avLst/>
              <a:gdLst>
                <a:gd name="T0" fmla="*/ 0 w 110"/>
                <a:gd name="T1" fmla="*/ 2147483646 h 118"/>
                <a:gd name="T2" fmla="*/ 2147483646 w 110"/>
                <a:gd name="T3" fmla="*/ 2147483646 h 118"/>
                <a:gd name="T4" fmla="*/ 2147483646 w 110"/>
                <a:gd name="T5" fmla="*/ 2147483646 h 118"/>
                <a:gd name="T6" fmla="*/ 2147483646 w 110"/>
                <a:gd name="T7" fmla="*/ 0 h 118"/>
                <a:gd name="T8" fmla="*/ 2147483646 w 110"/>
                <a:gd name="T9" fmla="*/ 2147483646 h 118"/>
                <a:gd name="T10" fmla="*/ 2147483646 w 110"/>
                <a:gd name="T11" fmla="*/ 2147483646 h 118"/>
                <a:gd name="T12" fmla="*/ 2147483646 w 110"/>
                <a:gd name="T13" fmla="*/ 2147483646 h 118"/>
                <a:gd name="T14" fmla="*/ 2147483646 w 110"/>
                <a:gd name="T15" fmla="*/ 2147483646 h 118"/>
                <a:gd name="T16" fmla="*/ 2147483646 w 110"/>
                <a:gd name="T17" fmla="*/ 2147483646 h 118"/>
                <a:gd name="T18" fmla="*/ 2147483646 w 110"/>
                <a:gd name="T19" fmla="*/ 2147483646 h 118"/>
                <a:gd name="T20" fmla="*/ 2147483646 w 110"/>
                <a:gd name="T21" fmla="*/ 2147483646 h 118"/>
                <a:gd name="T22" fmla="*/ 2147483646 w 110"/>
                <a:gd name="T23" fmla="*/ 2147483646 h 118"/>
                <a:gd name="T24" fmla="*/ 2147483646 w 110"/>
                <a:gd name="T25" fmla="*/ 2147483646 h 118"/>
                <a:gd name="T26" fmla="*/ 2147483646 w 110"/>
                <a:gd name="T27" fmla="*/ 2147483646 h 118"/>
                <a:gd name="T28" fmla="*/ 2147483646 w 110"/>
                <a:gd name="T29" fmla="*/ 2147483646 h 118"/>
                <a:gd name="T30" fmla="*/ 0 w 110"/>
                <a:gd name="T31" fmla="*/ 2147483646 h 1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0" h="118">
                  <a:moveTo>
                    <a:pt x="0" y="38"/>
                  </a:moveTo>
                  <a:lnTo>
                    <a:pt x="52" y="26"/>
                  </a:lnTo>
                  <a:lnTo>
                    <a:pt x="48" y="2"/>
                  </a:lnTo>
                  <a:lnTo>
                    <a:pt x="64" y="0"/>
                  </a:lnTo>
                  <a:lnTo>
                    <a:pt x="64" y="6"/>
                  </a:lnTo>
                  <a:lnTo>
                    <a:pt x="96" y="6"/>
                  </a:lnTo>
                  <a:lnTo>
                    <a:pt x="110" y="30"/>
                  </a:lnTo>
                  <a:lnTo>
                    <a:pt x="104" y="38"/>
                  </a:lnTo>
                  <a:lnTo>
                    <a:pt x="108" y="56"/>
                  </a:lnTo>
                  <a:lnTo>
                    <a:pt x="96" y="60"/>
                  </a:lnTo>
                  <a:lnTo>
                    <a:pt x="104" y="96"/>
                  </a:lnTo>
                  <a:lnTo>
                    <a:pt x="62" y="104"/>
                  </a:lnTo>
                  <a:lnTo>
                    <a:pt x="62" y="118"/>
                  </a:lnTo>
                  <a:lnTo>
                    <a:pt x="32" y="102"/>
                  </a:lnTo>
                  <a:lnTo>
                    <a:pt x="10" y="106"/>
                  </a:lnTo>
                  <a:lnTo>
                    <a:pt x="0" y="3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1" name="Freeform 115"/>
            <p:cNvSpPr>
              <a:spLocks/>
            </p:cNvSpPr>
            <p:nvPr/>
          </p:nvSpPr>
          <p:spPr bwMode="auto">
            <a:xfrm rot="560193">
              <a:off x="3038475" y="6861175"/>
              <a:ext cx="677863" cy="450850"/>
            </a:xfrm>
            <a:custGeom>
              <a:avLst/>
              <a:gdLst>
                <a:gd name="T0" fmla="*/ 2147483646 w 160"/>
                <a:gd name="T1" fmla="*/ 2147483646 h 112"/>
                <a:gd name="T2" fmla="*/ 2147483646 w 160"/>
                <a:gd name="T3" fmla="*/ 2147483646 h 112"/>
                <a:gd name="T4" fmla="*/ 2147483646 w 160"/>
                <a:gd name="T5" fmla="*/ 2147483646 h 112"/>
                <a:gd name="T6" fmla="*/ 2147483646 w 160"/>
                <a:gd name="T7" fmla="*/ 2147483646 h 112"/>
                <a:gd name="T8" fmla="*/ 2147483646 w 160"/>
                <a:gd name="T9" fmla="*/ 2147483646 h 112"/>
                <a:gd name="T10" fmla="*/ 0 w 160"/>
                <a:gd name="T11" fmla="*/ 2147483646 h 112"/>
                <a:gd name="T12" fmla="*/ 2147483646 w 160"/>
                <a:gd name="T13" fmla="*/ 2147483646 h 112"/>
                <a:gd name="T14" fmla="*/ 2147483646 w 160"/>
                <a:gd name="T15" fmla="*/ 2147483646 h 112"/>
                <a:gd name="T16" fmla="*/ 2147483646 w 160"/>
                <a:gd name="T17" fmla="*/ 2147483646 h 112"/>
                <a:gd name="T18" fmla="*/ 2147483646 w 160"/>
                <a:gd name="T19" fmla="*/ 2147483646 h 112"/>
                <a:gd name="T20" fmla="*/ 2147483646 w 160"/>
                <a:gd name="T21" fmla="*/ 2147483646 h 112"/>
                <a:gd name="T22" fmla="*/ 2147483646 w 160"/>
                <a:gd name="T23" fmla="*/ 2147483646 h 112"/>
                <a:gd name="T24" fmla="*/ 2147483646 w 160"/>
                <a:gd name="T25" fmla="*/ 2147483646 h 112"/>
                <a:gd name="T26" fmla="*/ 2147483646 w 160"/>
                <a:gd name="T27" fmla="*/ 0 h 112"/>
                <a:gd name="T28" fmla="*/ 2147483646 w 160"/>
                <a:gd name="T29" fmla="*/ 2147483646 h 112"/>
                <a:gd name="T30" fmla="*/ 2147483646 w 160"/>
                <a:gd name="T31" fmla="*/ 2147483646 h 112"/>
                <a:gd name="T32" fmla="*/ 2147483646 w 160"/>
                <a:gd name="T33" fmla="*/ 2147483646 h 112"/>
                <a:gd name="T34" fmla="*/ 2147483646 w 160"/>
                <a:gd name="T35" fmla="*/ 2147483646 h 112"/>
                <a:gd name="T36" fmla="*/ 2147483646 w 160"/>
                <a:gd name="T37" fmla="*/ 2147483646 h 112"/>
                <a:gd name="T38" fmla="*/ 2147483646 w 160"/>
                <a:gd name="T39" fmla="*/ 2147483646 h 112"/>
                <a:gd name="T40" fmla="*/ 2147483646 w 160"/>
                <a:gd name="T41" fmla="*/ 2147483646 h 112"/>
                <a:gd name="T42" fmla="*/ 2147483646 w 160"/>
                <a:gd name="T43" fmla="*/ 2147483646 h 112"/>
                <a:gd name="T44" fmla="*/ 2147483646 w 160"/>
                <a:gd name="T45" fmla="*/ 2147483646 h 112"/>
                <a:gd name="T46" fmla="*/ 2147483646 w 160"/>
                <a:gd name="T47" fmla="*/ 2147483646 h 112"/>
                <a:gd name="T48" fmla="*/ 2147483646 w 160"/>
                <a:gd name="T49" fmla="*/ 2147483646 h 1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0" h="112">
                  <a:moveTo>
                    <a:pt x="134" y="102"/>
                  </a:moveTo>
                  <a:lnTo>
                    <a:pt x="68" y="112"/>
                  </a:lnTo>
                  <a:lnTo>
                    <a:pt x="52" y="108"/>
                  </a:lnTo>
                  <a:lnTo>
                    <a:pt x="48" y="92"/>
                  </a:lnTo>
                  <a:lnTo>
                    <a:pt x="10" y="76"/>
                  </a:lnTo>
                  <a:lnTo>
                    <a:pt x="0" y="34"/>
                  </a:lnTo>
                  <a:lnTo>
                    <a:pt x="12" y="30"/>
                  </a:lnTo>
                  <a:lnTo>
                    <a:pt x="8" y="12"/>
                  </a:lnTo>
                  <a:lnTo>
                    <a:pt x="10" y="8"/>
                  </a:lnTo>
                  <a:lnTo>
                    <a:pt x="12" y="6"/>
                  </a:lnTo>
                  <a:lnTo>
                    <a:pt x="14" y="4"/>
                  </a:lnTo>
                  <a:lnTo>
                    <a:pt x="20" y="4"/>
                  </a:lnTo>
                  <a:lnTo>
                    <a:pt x="32" y="2"/>
                  </a:lnTo>
                  <a:lnTo>
                    <a:pt x="48" y="0"/>
                  </a:lnTo>
                  <a:lnTo>
                    <a:pt x="56" y="28"/>
                  </a:lnTo>
                  <a:lnTo>
                    <a:pt x="76" y="26"/>
                  </a:lnTo>
                  <a:lnTo>
                    <a:pt x="80" y="32"/>
                  </a:lnTo>
                  <a:lnTo>
                    <a:pt x="106" y="28"/>
                  </a:lnTo>
                  <a:lnTo>
                    <a:pt x="104" y="20"/>
                  </a:lnTo>
                  <a:lnTo>
                    <a:pt x="158" y="12"/>
                  </a:lnTo>
                  <a:lnTo>
                    <a:pt x="160" y="30"/>
                  </a:lnTo>
                  <a:lnTo>
                    <a:pt x="148" y="50"/>
                  </a:lnTo>
                  <a:lnTo>
                    <a:pt x="150" y="92"/>
                  </a:lnTo>
                  <a:lnTo>
                    <a:pt x="140" y="92"/>
                  </a:lnTo>
                  <a:lnTo>
                    <a:pt x="134" y="10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2" name="Freeform 116"/>
            <p:cNvSpPr>
              <a:spLocks/>
            </p:cNvSpPr>
            <p:nvPr/>
          </p:nvSpPr>
          <p:spPr bwMode="auto">
            <a:xfrm rot="560193">
              <a:off x="3606800" y="6789738"/>
              <a:ext cx="747713" cy="685800"/>
            </a:xfrm>
            <a:custGeom>
              <a:avLst/>
              <a:gdLst>
                <a:gd name="T0" fmla="*/ 2147483646 w 176"/>
                <a:gd name="T1" fmla="*/ 2147483646 h 170"/>
                <a:gd name="T2" fmla="*/ 2147483646 w 176"/>
                <a:gd name="T3" fmla="*/ 2147483646 h 170"/>
                <a:gd name="T4" fmla="*/ 2147483646 w 176"/>
                <a:gd name="T5" fmla="*/ 2147483646 h 170"/>
                <a:gd name="T6" fmla="*/ 2147483646 w 176"/>
                <a:gd name="T7" fmla="*/ 2147483646 h 170"/>
                <a:gd name="T8" fmla="*/ 2147483646 w 176"/>
                <a:gd name="T9" fmla="*/ 2147483646 h 170"/>
                <a:gd name="T10" fmla="*/ 2147483646 w 176"/>
                <a:gd name="T11" fmla="*/ 2147483646 h 170"/>
                <a:gd name="T12" fmla="*/ 2147483646 w 176"/>
                <a:gd name="T13" fmla="*/ 0 h 170"/>
                <a:gd name="T14" fmla="*/ 2147483646 w 176"/>
                <a:gd name="T15" fmla="*/ 2147483646 h 170"/>
                <a:gd name="T16" fmla="*/ 2147483646 w 176"/>
                <a:gd name="T17" fmla="*/ 2147483646 h 170"/>
                <a:gd name="T18" fmla="*/ 2147483646 w 176"/>
                <a:gd name="T19" fmla="*/ 2147483646 h 170"/>
                <a:gd name="T20" fmla="*/ 2147483646 w 176"/>
                <a:gd name="T21" fmla="*/ 2147483646 h 170"/>
                <a:gd name="T22" fmla="*/ 2147483646 w 176"/>
                <a:gd name="T23" fmla="*/ 2147483646 h 170"/>
                <a:gd name="T24" fmla="*/ 2147483646 w 176"/>
                <a:gd name="T25" fmla="*/ 2147483646 h 170"/>
                <a:gd name="T26" fmla="*/ 2147483646 w 176"/>
                <a:gd name="T27" fmla="*/ 2147483646 h 170"/>
                <a:gd name="T28" fmla="*/ 2147483646 w 176"/>
                <a:gd name="T29" fmla="*/ 2147483646 h 170"/>
                <a:gd name="T30" fmla="*/ 2147483646 w 176"/>
                <a:gd name="T31" fmla="*/ 2147483646 h 170"/>
                <a:gd name="T32" fmla="*/ 2147483646 w 176"/>
                <a:gd name="T33" fmla="*/ 2147483646 h 170"/>
                <a:gd name="T34" fmla="*/ 0 w 176"/>
                <a:gd name="T35" fmla="*/ 2147483646 h 170"/>
                <a:gd name="T36" fmla="*/ 2147483646 w 176"/>
                <a:gd name="T37" fmla="*/ 2147483646 h 170"/>
                <a:gd name="T38" fmla="*/ 2147483646 w 176"/>
                <a:gd name="T39" fmla="*/ 2147483646 h 170"/>
                <a:gd name="T40" fmla="*/ 2147483646 w 176"/>
                <a:gd name="T41" fmla="*/ 2147483646 h 170"/>
                <a:gd name="T42" fmla="*/ 2147483646 w 176"/>
                <a:gd name="T43" fmla="*/ 2147483646 h 170"/>
                <a:gd name="T44" fmla="*/ 2147483646 w 176"/>
                <a:gd name="T45" fmla="*/ 2147483646 h 17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76" h="170">
                  <a:moveTo>
                    <a:pt x="24" y="54"/>
                  </a:moveTo>
                  <a:lnTo>
                    <a:pt x="30" y="52"/>
                  </a:lnTo>
                  <a:lnTo>
                    <a:pt x="24" y="22"/>
                  </a:lnTo>
                  <a:lnTo>
                    <a:pt x="46" y="18"/>
                  </a:lnTo>
                  <a:lnTo>
                    <a:pt x="50" y="10"/>
                  </a:lnTo>
                  <a:lnTo>
                    <a:pt x="62" y="14"/>
                  </a:lnTo>
                  <a:lnTo>
                    <a:pt x="74" y="0"/>
                  </a:lnTo>
                  <a:lnTo>
                    <a:pt x="90" y="48"/>
                  </a:lnTo>
                  <a:lnTo>
                    <a:pt x="148" y="38"/>
                  </a:lnTo>
                  <a:lnTo>
                    <a:pt x="158" y="82"/>
                  </a:lnTo>
                  <a:lnTo>
                    <a:pt x="168" y="80"/>
                  </a:lnTo>
                  <a:lnTo>
                    <a:pt x="176" y="118"/>
                  </a:lnTo>
                  <a:lnTo>
                    <a:pt x="164" y="120"/>
                  </a:lnTo>
                  <a:lnTo>
                    <a:pt x="170" y="158"/>
                  </a:lnTo>
                  <a:lnTo>
                    <a:pt x="110" y="170"/>
                  </a:lnTo>
                  <a:lnTo>
                    <a:pt x="104" y="158"/>
                  </a:lnTo>
                  <a:lnTo>
                    <a:pt x="8" y="170"/>
                  </a:lnTo>
                  <a:lnTo>
                    <a:pt x="0" y="144"/>
                  </a:lnTo>
                  <a:lnTo>
                    <a:pt x="6" y="134"/>
                  </a:lnTo>
                  <a:lnTo>
                    <a:pt x="16" y="134"/>
                  </a:lnTo>
                  <a:lnTo>
                    <a:pt x="14" y="92"/>
                  </a:lnTo>
                  <a:lnTo>
                    <a:pt x="26" y="72"/>
                  </a:lnTo>
                  <a:lnTo>
                    <a:pt x="24" y="5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3" name="Freeform 117"/>
            <p:cNvSpPr>
              <a:spLocks/>
            </p:cNvSpPr>
            <p:nvPr/>
          </p:nvSpPr>
          <p:spPr bwMode="auto">
            <a:xfrm rot="560193">
              <a:off x="3078163" y="6688138"/>
              <a:ext cx="696912" cy="306387"/>
            </a:xfrm>
            <a:custGeom>
              <a:avLst/>
              <a:gdLst>
                <a:gd name="T0" fmla="*/ 0 w 164"/>
                <a:gd name="T1" fmla="*/ 2147483646 h 76"/>
                <a:gd name="T2" fmla="*/ 2147483646 w 164"/>
                <a:gd name="T3" fmla="*/ 0 h 76"/>
                <a:gd name="T4" fmla="*/ 2147483646 w 164"/>
                <a:gd name="T5" fmla="*/ 2147483646 h 76"/>
                <a:gd name="T6" fmla="*/ 2147483646 w 164"/>
                <a:gd name="T7" fmla="*/ 2147483646 h 76"/>
                <a:gd name="T8" fmla="*/ 2147483646 w 164"/>
                <a:gd name="T9" fmla="*/ 2147483646 h 76"/>
                <a:gd name="T10" fmla="*/ 2147483646 w 164"/>
                <a:gd name="T11" fmla="*/ 2147483646 h 76"/>
                <a:gd name="T12" fmla="*/ 2147483646 w 164"/>
                <a:gd name="T13" fmla="*/ 2147483646 h 76"/>
                <a:gd name="T14" fmla="*/ 2147483646 w 164"/>
                <a:gd name="T15" fmla="*/ 2147483646 h 76"/>
                <a:gd name="T16" fmla="*/ 2147483646 w 164"/>
                <a:gd name="T17" fmla="*/ 2147483646 h 76"/>
                <a:gd name="T18" fmla="*/ 2147483646 w 164"/>
                <a:gd name="T19" fmla="*/ 2147483646 h 76"/>
                <a:gd name="T20" fmla="*/ 2147483646 w 164"/>
                <a:gd name="T21" fmla="*/ 2147483646 h 76"/>
                <a:gd name="T22" fmla="*/ 2147483646 w 164"/>
                <a:gd name="T23" fmla="*/ 2147483646 h 76"/>
                <a:gd name="T24" fmla="*/ 2147483646 w 164"/>
                <a:gd name="T25" fmla="*/ 2147483646 h 76"/>
                <a:gd name="T26" fmla="*/ 2147483646 w 164"/>
                <a:gd name="T27" fmla="*/ 2147483646 h 76"/>
                <a:gd name="T28" fmla="*/ 0 w 164"/>
                <a:gd name="T29" fmla="*/ 2147483646 h 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4" h="76">
                  <a:moveTo>
                    <a:pt x="0" y="24"/>
                  </a:moveTo>
                  <a:lnTo>
                    <a:pt x="94" y="0"/>
                  </a:lnTo>
                  <a:lnTo>
                    <a:pt x="108" y="12"/>
                  </a:lnTo>
                  <a:lnTo>
                    <a:pt x="116" y="4"/>
                  </a:lnTo>
                  <a:lnTo>
                    <a:pt x="144" y="24"/>
                  </a:lnTo>
                  <a:lnTo>
                    <a:pt x="158" y="24"/>
                  </a:lnTo>
                  <a:lnTo>
                    <a:pt x="164" y="54"/>
                  </a:lnTo>
                  <a:lnTo>
                    <a:pt x="104" y="64"/>
                  </a:lnTo>
                  <a:lnTo>
                    <a:pt x="106" y="72"/>
                  </a:lnTo>
                  <a:lnTo>
                    <a:pt x="80" y="76"/>
                  </a:lnTo>
                  <a:lnTo>
                    <a:pt x="76" y="70"/>
                  </a:lnTo>
                  <a:lnTo>
                    <a:pt x="56" y="72"/>
                  </a:lnTo>
                  <a:lnTo>
                    <a:pt x="48" y="44"/>
                  </a:lnTo>
                  <a:lnTo>
                    <a:pt x="14" y="48"/>
                  </a:lnTo>
                  <a:lnTo>
                    <a:pt x="0" y="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4" name="Freeform 118"/>
            <p:cNvSpPr>
              <a:spLocks/>
            </p:cNvSpPr>
            <p:nvPr/>
          </p:nvSpPr>
          <p:spPr bwMode="auto">
            <a:xfrm rot="560193">
              <a:off x="1454150" y="5595938"/>
              <a:ext cx="373063" cy="677862"/>
            </a:xfrm>
            <a:custGeom>
              <a:avLst/>
              <a:gdLst>
                <a:gd name="T0" fmla="*/ 0 w 88"/>
                <a:gd name="T1" fmla="*/ 2147483646 h 168"/>
                <a:gd name="T2" fmla="*/ 2147483646 w 88"/>
                <a:gd name="T3" fmla="*/ 2147483646 h 168"/>
                <a:gd name="T4" fmla="*/ 2147483646 w 88"/>
                <a:gd name="T5" fmla="*/ 2147483646 h 168"/>
                <a:gd name="T6" fmla="*/ 2147483646 w 88"/>
                <a:gd name="T7" fmla="*/ 0 h 168"/>
                <a:gd name="T8" fmla="*/ 2147483646 w 88"/>
                <a:gd name="T9" fmla="*/ 2147483646 h 168"/>
                <a:gd name="T10" fmla="*/ 2147483646 w 88"/>
                <a:gd name="T11" fmla="*/ 2147483646 h 168"/>
                <a:gd name="T12" fmla="*/ 2147483646 w 88"/>
                <a:gd name="T13" fmla="*/ 2147483646 h 168"/>
                <a:gd name="T14" fmla="*/ 2147483646 w 88"/>
                <a:gd name="T15" fmla="*/ 2147483646 h 168"/>
                <a:gd name="T16" fmla="*/ 2147483646 w 88"/>
                <a:gd name="T17" fmla="*/ 2147483646 h 168"/>
                <a:gd name="T18" fmla="*/ 2147483646 w 88"/>
                <a:gd name="T19" fmla="*/ 2147483646 h 168"/>
                <a:gd name="T20" fmla="*/ 2147483646 w 88"/>
                <a:gd name="T21" fmla="*/ 2147483646 h 168"/>
                <a:gd name="T22" fmla="*/ 2147483646 w 88"/>
                <a:gd name="T23" fmla="*/ 2147483646 h 168"/>
                <a:gd name="T24" fmla="*/ 2147483646 w 88"/>
                <a:gd name="T25" fmla="*/ 2147483646 h 168"/>
                <a:gd name="T26" fmla="*/ 2147483646 w 88"/>
                <a:gd name="T27" fmla="*/ 2147483646 h 168"/>
                <a:gd name="T28" fmla="*/ 2147483646 w 88"/>
                <a:gd name="T29" fmla="*/ 2147483646 h 168"/>
                <a:gd name="T30" fmla="*/ 2147483646 w 88"/>
                <a:gd name="T31" fmla="*/ 2147483646 h 168"/>
                <a:gd name="T32" fmla="*/ 2147483646 w 88"/>
                <a:gd name="T33" fmla="*/ 2147483646 h 168"/>
                <a:gd name="T34" fmla="*/ 2147483646 w 88"/>
                <a:gd name="T35" fmla="*/ 2147483646 h 168"/>
                <a:gd name="T36" fmla="*/ 0 w 88"/>
                <a:gd name="T37" fmla="*/ 2147483646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8" h="168">
                  <a:moveTo>
                    <a:pt x="0" y="20"/>
                  </a:moveTo>
                  <a:lnTo>
                    <a:pt x="4" y="14"/>
                  </a:lnTo>
                  <a:lnTo>
                    <a:pt x="24" y="16"/>
                  </a:lnTo>
                  <a:lnTo>
                    <a:pt x="56" y="0"/>
                  </a:lnTo>
                  <a:lnTo>
                    <a:pt x="78" y="28"/>
                  </a:lnTo>
                  <a:lnTo>
                    <a:pt x="82" y="48"/>
                  </a:lnTo>
                  <a:lnTo>
                    <a:pt x="88" y="86"/>
                  </a:lnTo>
                  <a:lnTo>
                    <a:pt x="80" y="94"/>
                  </a:lnTo>
                  <a:lnTo>
                    <a:pt x="88" y="122"/>
                  </a:lnTo>
                  <a:lnTo>
                    <a:pt x="76" y="128"/>
                  </a:lnTo>
                  <a:lnTo>
                    <a:pt x="84" y="152"/>
                  </a:lnTo>
                  <a:lnTo>
                    <a:pt x="84" y="164"/>
                  </a:lnTo>
                  <a:lnTo>
                    <a:pt x="56" y="168"/>
                  </a:lnTo>
                  <a:lnTo>
                    <a:pt x="54" y="156"/>
                  </a:lnTo>
                  <a:lnTo>
                    <a:pt x="44" y="156"/>
                  </a:lnTo>
                  <a:lnTo>
                    <a:pt x="36" y="132"/>
                  </a:lnTo>
                  <a:lnTo>
                    <a:pt x="26" y="134"/>
                  </a:lnTo>
                  <a:lnTo>
                    <a:pt x="16" y="126"/>
                  </a:lnTo>
                  <a:lnTo>
                    <a:pt x="0" y="2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5" name="Freeform 119"/>
            <p:cNvSpPr>
              <a:spLocks/>
            </p:cNvSpPr>
            <p:nvPr/>
          </p:nvSpPr>
          <p:spPr bwMode="auto">
            <a:xfrm rot="560193">
              <a:off x="3201988" y="5772150"/>
              <a:ext cx="687387" cy="854075"/>
            </a:xfrm>
            <a:custGeom>
              <a:avLst/>
              <a:gdLst>
                <a:gd name="T0" fmla="*/ 2147483646 w 162"/>
                <a:gd name="T1" fmla="*/ 2147483646 h 212"/>
                <a:gd name="T2" fmla="*/ 2147483646 w 162"/>
                <a:gd name="T3" fmla="*/ 2147483646 h 212"/>
                <a:gd name="T4" fmla="*/ 2147483646 w 162"/>
                <a:gd name="T5" fmla="*/ 2147483646 h 212"/>
                <a:gd name="T6" fmla="*/ 2147483646 w 162"/>
                <a:gd name="T7" fmla="*/ 2147483646 h 212"/>
                <a:gd name="T8" fmla="*/ 2147483646 w 162"/>
                <a:gd name="T9" fmla="*/ 2147483646 h 212"/>
                <a:gd name="T10" fmla="*/ 2147483646 w 162"/>
                <a:gd name="T11" fmla="*/ 2147483646 h 212"/>
                <a:gd name="T12" fmla="*/ 2147483646 w 162"/>
                <a:gd name="T13" fmla="*/ 2147483646 h 212"/>
                <a:gd name="T14" fmla="*/ 2147483646 w 162"/>
                <a:gd name="T15" fmla="*/ 2147483646 h 212"/>
                <a:gd name="T16" fmla="*/ 0 w 162"/>
                <a:gd name="T17" fmla="*/ 2147483646 h 212"/>
                <a:gd name="T18" fmla="*/ 2147483646 w 162"/>
                <a:gd name="T19" fmla="*/ 2147483646 h 212"/>
                <a:gd name="T20" fmla="*/ 2147483646 w 162"/>
                <a:gd name="T21" fmla="*/ 2147483646 h 212"/>
                <a:gd name="T22" fmla="*/ 2147483646 w 162"/>
                <a:gd name="T23" fmla="*/ 2147483646 h 212"/>
                <a:gd name="T24" fmla="*/ 2147483646 w 162"/>
                <a:gd name="T25" fmla="*/ 0 h 212"/>
                <a:gd name="T26" fmla="*/ 2147483646 w 162"/>
                <a:gd name="T27" fmla="*/ 2147483646 h 212"/>
                <a:gd name="T28" fmla="*/ 2147483646 w 162"/>
                <a:gd name="T29" fmla="*/ 2147483646 h 212"/>
                <a:gd name="T30" fmla="*/ 2147483646 w 162"/>
                <a:gd name="T31" fmla="*/ 2147483646 h 212"/>
                <a:gd name="T32" fmla="*/ 2147483646 w 162"/>
                <a:gd name="T33" fmla="*/ 2147483646 h 212"/>
                <a:gd name="T34" fmla="*/ 2147483646 w 162"/>
                <a:gd name="T35" fmla="*/ 2147483646 h 212"/>
                <a:gd name="T36" fmla="*/ 2147483646 w 162"/>
                <a:gd name="T37" fmla="*/ 2147483646 h 212"/>
                <a:gd name="T38" fmla="*/ 2147483646 w 162"/>
                <a:gd name="T39" fmla="*/ 2147483646 h 212"/>
                <a:gd name="T40" fmla="*/ 2147483646 w 162"/>
                <a:gd name="T41" fmla="*/ 2147483646 h 212"/>
                <a:gd name="T42" fmla="*/ 2147483646 w 162"/>
                <a:gd name="T43" fmla="*/ 2147483646 h 212"/>
                <a:gd name="T44" fmla="*/ 2147483646 w 162"/>
                <a:gd name="T45" fmla="*/ 2147483646 h 2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2" h="212">
                  <a:moveTo>
                    <a:pt x="80" y="212"/>
                  </a:moveTo>
                  <a:lnTo>
                    <a:pt x="42" y="182"/>
                  </a:lnTo>
                  <a:lnTo>
                    <a:pt x="36" y="158"/>
                  </a:lnTo>
                  <a:lnTo>
                    <a:pt x="20" y="146"/>
                  </a:lnTo>
                  <a:lnTo>
                    <a:pt x="28" y="134"/>
                  </a:lnTo>
                  <a:lnTo>
                    <a:pt x="20" y="126"/>
                  </a:lnTo>
                  <a:lnTo>
                    <a:pt x="36" y="110"/>
                  </a:lnTo>
                  <a:lnTo>
                    <a:pt x="4" y="90"/>
                  </a:lnTo>
                  <a:lnTo>
                    <a:pt x="0" y="78"/>
                  </a:lnTo>
                  <a:lnTo>
                    <a:pt x="12" y="76"/>
                  </a:lnTo>
                  <a:lnTo>
                    <a:pt x="28" y="54"/>
                  </a:lnTo>
                  <a:lnTo>
                    <a:pt x="20" y="48"/>
                  </a:lnTo>
                  <a:lnTo>
                    <a:pt x="58" y="0"/>
                  </a:lnTo>
                  <a:lnTo>
                    <a:pt x="106" y="66"/>
                  </a:lnTo>
                  <a:lnTo>
                    <a:pt x="116" y="70"/>
                  </a:lnTo>
                  <a:lnTo>
                    <a:pt x="114" y="82"/>
                  </a:lnTo>
                  <a:lnTo>
                    <a:pt x="134" y="104"/>
                  </a:lnTo>
                  <a:lnTo>
                    <a:pt x="162" y="88"/>
                  </a:lnTo>
                  <a:lnTo>
                    <a:pt x="158" y="106"/>
                  </a:lnTo>
                  <a:lnTo>
                    <a:pt x="148" y="106"/>
                  </a:lnTo>
                  <a:lnTo>
                    <a:pt x="144" y="110"/>
                  </a:lnTo>
                  <a:lnTo>
                    <a:pt x="152" y="116"/>
                  </a:lnTo>
                  <a:lnTo>
                    <a:pt x="80" y="21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6" name="Freeform 120"/>
            <p:cNvSpPr>
              <a:spLocks/>
            </p:cNvSpPr>
            <p:nvPr/>
          </p:nvSpPr>
          <p:spPr bwMode="auto">
            <a:xfrm rot="560193">
              <a:off x="3805238" y="5995988"/>
              <a:ext cx="644525" cy="588962"/>
            </a:xfrm>
            <a:custGeom>
              <a:avLst/>
              <a:gdLst>
                <a:gd name="T0" fmla="*/ 2147483646 w 152"/>
                <a:gd name="T1" fmla="*/ 2147483646 h 146"/>
                <a:gd name="T2" fmla="*/ 2147483646 w 152"/>
                <a:gd name="T3" fmla="*/ 2147483646 h 146"/>
                <a:gd name="T4" fmla="*/ 2147483646 w 152"/>
                <a:gd name="T5" fmla="*/ 2147483646 h 146"/>
                <a:gd name="T6" fmla="*/ 2147483646 w 152"/>
                <a:gd name="T7" fmla="*/ 0 h 146"/>
                <a:gd name="T8" fmla="*/ 2147483646 w 152"/>
                <a:gd name="T9" fmla="*/ 2147483646 h 146"/>
                <a:gd name="T10" fmla="*/ 2147483646 w 152"/>
                <a:gd name="T11" fmla="*/ 2147483646 h 146"/>
                <a:gd name="T12" fmla="*/ 2147483646 w 152"/>
                <a:gd name="T13" fmla="*/ 2147483646 h 146"/>
                <a:gd name="T14" fmla="*/ 2147483646 w 152"/>
                <a:gd name="T15" fmla="*/ 2147483646 h 146"/>
                <a:gd name="T16" fmla="*/ 2147483646 w 152"/>
                <a:gd name="T17" fmla="*/ 2147483646 h 146"/>
                <a:gd name="T18" fmla="*/ 2147483646 w 152"/>
                <a:gd name="T19" fmla="*/ 2147483646 h 146"/>
                <a:gd name="T20" fmla="*/ 2147483646 w 152"/>
                <a:gd name="T21" fmla="*/ 2147483646 h 146"/>
                <a:gd name="T22" fmla="*/ 2147483646 w 152"/>
                <a:gd name="T23" fmla="*/ 2147483646 h 146"/>
                <a:gd name="T24" fmla="*/ 0 w 152"/>
                <a:gd name="T25" fmla="*/ 2147483646 h 146"/>
                <a:gd name="T26" fmla="*/ 2147483646 w 152"/>
                <a:gd name="T27" fmla="*/ 2147483646 h 146"/>
                <a:gd name="T28" fmla="*/ 2147483646 w 152"/>
                <a:gd name="T29" fmla="*/ 2147483646 h 146"/>
                <a:gd name="T30" fmla="*/ 2147483646 w 152"/>
                <a:gd name="T31" fmla="*/ 2147483646 h 1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2" h="146">
                  <a:moveTo>
                    <a:pt x="18" y="56"/>
                  </a:moveTo>
                  <a:lnTo>
                    <a:pt x="34" y="48"/>
                  </a:lnTo>
                  <a:lnTo>
                    <a:pt x="52" y="22"/>
                  </a:lnTo>
                  <a:lnTo>
                    <a:pt x="68" y="0"/>
                  </a:lnTo>
                  <a:lnTo>
                    <a:pt x="90" y="2"/>
                  </a:lnTo>
                  <a:lnTo>
                    <a:pt x="128" y="106"/>
                  </a:lnTo>
                  <a:lnTo>
                    <a:pt x="152" y="122"/>
                  </a:lnTo>
                  <a:lnTo>
                    <a:pt x="116" y="146"/>
                  </a:lnTo>
                  <a:lnTo>
                    <a:pt x="74" y="118"/>
                  </a:lnTo>
                  <a:lnTo>
                    <a:pt x="40" y="106"/>
                  </a:lnTo>
                  <a:lnTo>
                    <a:pt x="24" y="88"/>
                  </a:lnTo>
                  <a:lnTo>
                    <a:pt x="8" y="84"/>
                  </a:lnTo>
                  <a:lnTo>
                    <a:pt x="0" y="78"/>
                  </a:lnTo>
                  <a:lnTo>
                    <a:pt x="4" y="74"/>
                  </a:lnTo>
                  <a:lnTo>
                    <a:pt x="14" y="74"/>
                  </a:lnTo>
                  <a:lnTo>
                    <a:pt x="18" y="5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7" name="Freeform 121"/>
            <p:cNvSpPr>
              <a:spLocks/>
            </p:cNvSpPr>
            <p:nvPr/>
          </p:nvSpPr>
          <p:spPr bwMode="auto">
            <a:xfrm rot="560193">
              <a:off x="4202113" y="5916613"/>
              <a:ext cx="373062" cy="612775"/>
            </a:xfrm>
            <a:custGeom>
              <a:avLst/>
              <a:gdLst>
                <a:gd name="T0" fmla="*/ 0 w 88"/>
                <a:gd name="T1" fmla="*/ 2147483646 h 152"/>
                <a:gd name="T2" fmla="*/ 2147483646 w 88"/>
                <a:gd name="T3" fmla="*/ 0 h 152"/>
                <a:gd name="T4" fmla="*/ 2147483646 w 88"/>
                <a:gd name="T5" fmla="*/ 2147483646 h 152"/>
                <a:gd name="T6" fmla="*/ 2147483646 w 88"/>
                <a:gd name="T7" fmla="*/ 2147483646 h 152"/>
                <a:gd name="T8" fmla="*/ 2147483646 w 88"/>
                <a:gd name="T9" fmla="*/ 2147483646 h 152"/>
                <a:gd name="T10" fmla="*/ 0 w 88"/>
                <a:gd name="T11" fmla="*/ 2147483646 h 1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8" h="152">
                  <a:moveTo>
                    <a:pt x="0" y="32"/>
                  </a:moveTo>
                  <a:lnTo>
                    <a:pt x="88" y="0"/>
                  </a:lnTo>
                  <a:lnTo>
                    <a:pt x="74" y="152"/>
                  </a:lnTo>
                  <a:lnTo>
                    <a:pt x="62" y="152"/>
                  </a:lnTo>
                  <a:lnTo>
                    <a:pt x="38" y="136"/>
                  </a:lnTo>
                  <a:lnTo>
                    <a:pt x="0" y="3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8" name="Freeform 122"/>
            <p:cNvSpPr>
              <a:spLocks/>
            </p:cNvSpPr>
            <p:nvPr/>
          </p:nvSpPr>
          <p:spPr bwMode="auto">
            <a:xfrm rot="560193">
              <a:off x="4149725" y="5680075"/>
              <a:ext cx="492125" cy="361950"/>
            </a:xfrm>
            <a:custGeom>
              <a:avLst/>
              <a:gdLst>
                <a:gd name="T0" fmla="*/ 2147483646 w 116"/>
                <a:gd name="T1" fmla="*/ 2147483646 h 90"/>
                <a:gd name="T2" fmla="*/ 2147483646 w 116"/>
                <a:gd name="T3" fmla="*/ 2147483646 h 90"/>
                <a:gd name="T4" fmla="*/ 0 w 116"/>
                <a:gd name="T5" fmla="*/ 2147483646 h 90"/>
                <a:gd name="T6" fmla="*/ 2147483646 w 116"/>
                <a:gd name="T7" fmla="*/ 2147483646 h 90"/>
                <a:gd name="T8" fmla="*/ 0 w 116"/>
                <a:gd name="T9" fmla="*/ 2147483646 h 90"/>
                <a:gd name="T10" fmla="*/ 2147483646 w 116"/>
                <a:gd name="T11" fmla="*/ 2147483646 h 90"/>
                <a:gd name="T12" fmla="*/ 2147483646 w 116"/>
                <a:gd name="T13" fmla="*/ 2147483646 h 90"/>
                <a:gd name="T14" fmla="*/ 2147483646 w 116"/>
                <a:gd name="T15" fmla="*/ 2147483646 h 90"/>
                <a:gd name="T16" fmla="*/ 2147483646 w 116"/>
                <a:gd name="T17" fmla="*/ 0 h 90"/>
                <a:gd name="T18" fmla="*/ 2147483646 w 116"/>
                <a:gd name="T19" fmla="*/ 2147483646 h 90"/>
                <a:gd name="T20" fmla="*/ 2147483646 w 116"/>
                <a:gd name="T21" fmla="*/ 2147483646 h 90"/>
                <a:gd name="T22" fmla="*/ 2147483646 w 116"/>
                <a:gd name="T23" fmla="*/ 2147483646 h 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6" h="90">
                  <a:moveTo>
                    <a:pt x="26" y="90"/>
                  </a:moveTo>
                  <a:lnTo>
                    <a:pt x="4" y="88"/>
                  </a:lnTo>
                  <a:lnTo>
                    <a:pt x="0" y="76"/>
                  </a:lnTo>
                  <a:lnTo>
                    <a:pt x="4" y="50"/>
                  </a:lnTo>
                  <a:lnTo>
                    <a:pt x="0" y="30"/>
                  </a:lnTo>
                  <a:lnTo>
                    <a:pt x="16" y="26"/>
                  </a:lnTo>
                  <a:lnTo>
                    <a:pt x="10" y="6"/>
                  </a:lnTo>
                  <a:lnTo>
                    <a:pt x="24" y="10"/>
                  </a:lnTo>
                  <a:lnTo>
                    <a:pt x="58" y="0"/>
                  </a:lnTo>
                  <a:lnTo>
                    <a:pt x="116" y="18"/>
                  </a:lnTo>
                  <a:lnTo>
                    <a:pt x="114" y="58"/>
                  </a:lnTo>
                  <a:lnTo>
                    <a:pt x="26" y="90"/>
                  </a:lnTo>
                  <a:close/>
                </a:path>
              </a:pathLst>
            </a:custGeom>
            <a:solidFill>
              <a:srgbClr val="7030A0"/>
            </a:solidFill>
            <a:ln w="6350" cmpd="sng">
              <a:solidFill>
                <a:schemeClr val="tx1"/>
              </a:solidFill>
              <a:round/>
              <a:headEnd/>
              <a:tailEnd/>
            </a:ln>
          </p:spPr>
          <p:txBody>
            <a:bodyPr/>
            <a:lstStyle/>
            <a:p>
              <a:endParaRPr lang="en-US"/>
            </a:p>
          </p:txBody>
        </p:sp>
        <p:sp>
          <p:nvSpPr>
            <p:cNvPr id="449" name="Freeform 123"/>
            <p:cNvSpPr>
              <a:spLocks/>
            </p:cNvSpPr>
            <p:nvPr/>
          </p:nvSpPr>
          <p:spPr bwMode="auto">
            <a:xfrm rot="560193">
              <a:off x="3390900" y="5348288"/>
              <a:ext cx="830263" cy="879475"/>
            </a:xfrm>
            <a:custGeom>
              <a:avLst/>
              <a:gdLst>
                <a:gd name="T0" fmla="*/ 2147483646 w 196"/>
                <a:gd name="T1" fmla="*/ 2147483646 h 218"/>
                <a:gd name="T2" fmla="*/ 0 w 196"/>
                <a:gd name="T3" fmla="*/ 2147483646 h 218"/>
                <a:gd name="T4" fmla="*/ 2147483646 w 196"/>
                <a:gd name="T5" fmla="*/ 2147483646 h 218"/>
                <a:gd name="T6" fmla="*/ 2147483646 w 196"/>
                <a:gd name="T7" fmla="*/ 0 h 218"/>
                <a:gd name="T8" fmla="*/ 2147483646 w 196"/>
                <a:gd name="T9" fmla="*/ 2147483646 h 218"/>
                <a:gd name="T10" fmla="*/ 2147483646 w 196"/>
                <a:gd name="T11" fmla="*/ 2147483646 h 218"/>
                <a:gd name="T12" fmla="*/ 2147483646 w 196"/>
                <a:gd name="T13" fmla="*/ 2147483646 h 218"/>
                <a:gd name="T14" fmla="*/ 2147483646 w 196"/>
                <a:gd name="T15" fmla="*/ 2147483646 h 218"/>
                <a:gd name="T16" fmla="*/ 2147483646 w 196"/>
                <a:gd name="T17" fmla="*/ 2147483646 h 218"/>
                <a:gd name="T18" fmla="*/ 2147483646 w 196"/>
                <a:gd name="T19" fmla="*/ 2147483646 h 218"/>
                <a:gd name="T20" fmla="*/ 2147483646 w 196"/>
                <a:gd name="T21" fmla="*/ 2147483646 h 218"/>
                <a:gd name="T22" fmla="*/ 2147483646 w 196"/>
                <a:gd name="T23" fmla="*/ 2147483646 h 218"/>
                <a:gd name="T24" fmla="*/ 2147483646 w 196"/>
                <a:gd name="T25" fmla="*/ 2147483646 h 218"/>
                <a:gd name="T26" fmla="*/ 2147483646 w 196"/>
                <a:gd name="T27" fmla="*/ 2147483646 h 218"/>
                <a:gd name="T28" fmla="*/ 2147483646 w 196"/>
                <a:gd name="T29" fmla="*/ 2147483646 h 218"/>
                <a:gd name="T30" fmla="*/ 2147483646 w 196"/>
                <a:gd name="T31" fmla="*/ 2147483646 h 218"/>
                <a:gd name="T32" fmla="*/ 2147483646 w 196"/>
                <a:gd name="T33" fmla="*/ 2147483646 h 218"/>
                <a:gd name="T34" fmla="*/ 2147483646 w 196"/>
                <a:gd name="T35" fmla="*/ 2147483646 h 2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6" h="218">
                  <a:moveTo>
                    <a:pt x="30" y="114"/>
                  </a:moveTo>
                  <a:lnTo>
                    <a:pt x="0" y="68"/>
                  </a:lnTo>
                  <a:lnTo>
                    <a:pt x="82" y="4"/>
                  </a:lnTo>
                  <a:lnTo>
                    <a:pt x="134" y="0"/>
                  </a:lnTo>
                  <a:lnTo>
                    <a:pt x="136" y="12"/>
                  </a:lnTo>
                  <a:lnTo>
                    <a:pt x="176" y="20"/>
                  </a:lnTo>
                  <a:lnTo>
                    <a:pt x="190" y="64"/>
                  </a:lnTo>
                  <a:lnTo>
                    <a:pt x="196" y="84"/>
                  </a:lnTo>
                  <a:lnTo>
                    <a:pt x="180" y="88"/>
                  </a:lnTo>
                  <a:lnTo>
                    <a:pt x="184" y="108"/>
                  </a:lnTo>
                  <a:lnTo>
                    <a:pt x="180" y="134"/>
                  </a:lnTo>
                  <a:lnTo>
                    <a:pt x="184" y="146"/>
                  </a:lnTo>
                  <a:lnTo>
                    <a:pt x="150" y="194"/>
                  </a:lnTo>
                  <a:lnTo>
                    <a:pt x="106" y="218"/>
                  </a:lnTo>
                  <a:lnTo>
                    <a:pt x="86" y="196"/>
                  </a:lnTo>
                  <a:lnTo>
                    <a:pt x="88" y="184"/>
                  </a:lnTo>
                  <a:lnTo>
                    <a:pt x="78" y="180"/>
                  </a:lnTo>
                  <a:lnTo>
                    <a:pt x="30" y="11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0" name="Freeform 124"/>
            <p:cNvSpPr>
              <a:spLocks/>
            </p:cNvSpPr>
            <p:nvPr/>
          </p:nvSpPr>
          <p:spPr bwMode="auto">
            <a:xfrm rot="560193">
              <a:off x="3144838" y="4910138"/>
              <a:ext cx="677862" cy="654050"/>
            </a:xfrm>
            <a:custGeom>
              <a:avLst/>
              <a:gdLst>
                <a:gd name="T0" fmla="*/ 2147483646 w 160"/>
                <a:gd name="T1" fmla="*/ 2147483646 h 162"/>
                <a:gd name="T2" fmla="*/ 0 w 160"/>
                <a:gd name="T3" fmla="*/ 2147483646 h 162"/>
                <a:gd name="T4" fmla="*/ 2147483646 w 160"/>
                <a:gd name="T5" fmla="*/ 2147483646 h 162"/>
                <a:gd name="T6" fmla="*/ 2147483646 w 160"/>
                <a:gd name="T7" fmla="*/ 0 h 162"/>
                <a:gd name="T8" fmla="*/ 2147483646 w 160"/>
                <a:gd name="T9" fmla="*/ 2147483646 h 162"/>
                <a:gd name="T10" fmla="*/ 2147483646 w 160"/>
                <a:gd name="T11" fmla="*/ 2147483646 h 162"/>
                <a:gd name="T12" fmla="*/ 2147483646 w 160"/>
                <a:gd name="T13" fmla="*/ 2147483646 h 162"/>
                <a:gd name="T14" fmla="*/ 2147483646 w 160"/>
                <a:gd name="T15" fmla="*/ 2147483646 h 162"/>
                <a:gd name="T16" fmla="*/ 2147483646 w 160"/>
                <a:gd name="T17" fmla="*/ 2147483646 h 162"/>
                <a:gd name="T18" fmla="*/ 2147483646 w 160"/>
                <a:gd name="T19" fmla="*/ 2147483646 h 162"/>
                <a:gd name="T20" fmla="*/ 2147483646 w 160"/>
                <a:gd name="T21" fmla="*/ 2147483646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 h="162">
                  <a:moveTo>
                    <a:pt x="78" y="162"/>
                  </a:moveTo>
                  <a:lnTo>
                    <a:pt x="0" y="52"/>
                  </a:lnTo>
                  <a:lnTo>
                    <a:pt x="18" y="36"/>
                  </a:lnTo>
                  <a:lnTo>
                    <a:pt x="78" y="0"/>
                  </a:lnTo>
                  <a:lnTo>
                    <a:pt x="90" y="16"/>
                  </a:lnTo>
                  <a:lnTo>
                    <a:pt x="110" y="20"/>
                  </a:lnTo>
                  <a:lnTo>
                    <a:pt x="136" y="50"/>
                  </a:lnTo>
                  <a:lnTo>
                    <a:pt x="142" y="46"/>
                  </a:lnTo>
                  <a:lnTo>
                    <a:pt x="154" y="80"/>
                  </a:lnTo>
                  <a:lnTo>
                    <a:pt x="160" y="98"/>
                  </a:lnTo>
                  <a:lnTo>
                    <a:pt x="78" y="16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1" name="Freeform 125"/>
            <p:cNvSpPr>
              <a:spLocks/>
            </p:cNvSpPr>
            <p:nvPr/>
          </p:nvSpPr>
          <p:spPr bwMode="auto">
            <a:xfrm rot="560193">
              <a:off x="2846388" y="5859463"/>
              <a:ext cx="517525" cy="492125"/>
            </a:xfrm>
            <a:custGeom>
              <a:avLst/>
              <a:gdLst>
                <a:gd name="T0" fmla="*/ 2147483646 w 122"/>
                <a:gd name="T1" fmla="*/ 2147483646 h 122"/>
                <a:gd name="T2" fmla="*/ 0 w 122"/>
                <a:gd name="T3" fmla="*/ 2147483646 h 122"/>
                <a:gd name="T4" fmla="*/ 2147483646 w 122"/>
                <a:gd name="T5" fmla="*/ 2147483646 h 122"/>
                <a:gd name="T6" fmla="*/ 2147483646 w 122"/>
                <a:gd name="T7" fmla="*/ 2147483646 h 122"/>
                <a:gd name="T8" fmla="*/ 2147483646 w 122"/>
                <a:gd name="T9" fmla="*/ 0 h 122"/>
                <a:gd name="T10" fmla="*/ 2147483646 w 122"/>
                <a:gd name="T11" fmla="*/ 2147483646 h 122"/>
                <a:gd name="T12" fmla="*/ 2147483646 w 122"/>
                <a:gd name="T13" fmla="*/ 2147483646 h 122"/>
                <a:gd name="T14" fmla="*/ 2147483646 w 122"/>
                <a:gd name="T15" fmla="*/ 2147483646 h 122"/>
                <a:gd name="T16" fmla="*/ 2147483646 w 122"/>
                <a:gd name="T17" fmla="*/ 2147483646 h 122"/>
                <a:gd name="T18" fmla="*/ 2147483646 w 122"/>
                <a:gd name="T19" fmla="*/ 2147483646 h 122"/>
                <a:gd name="T20" fmla="*/ 2147483646 w 122"/>
                <a:gd name="T21" fmla="*/ 2147483646 h 122"/>
                <a:gd name="T22" fmla="*/ 2147483646 w 122"/>
                <a:gd name="T23" fmla="*/ 2147483646 h 122"/>
                <a:gd name="T24" fmla="*/ 2147483646 w 122"/>
                <a:gd name="T25" fmla="*/ 2147483646 h 122"/>
                <a:gd name="T26" fmla="*/ 2147483646 w 122"/>
                <a:gd name="T27" fmla="*/ 2147483646 h 122"/>
                <a:gd name="T28" fmla="*/ 2147483646 w 122"/>
                <a:gd name="T29" fmla="*/ 2147483646 h 122"/>
                <a:gd name="T30" fmla="*/ 2147483646 w 122"/>
                <a:gd name="T31" fmla="*/ 2147483646 h 1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2" h="122">
                  <a:moveTo>
                    <a:pt x="18" y="122"/>
                  </a:moveTo>
                  <a:lnTo>
                    <a:pt x="0" y="46"/>
                  </a:lnTo>
                  <a:lnTo>
                    <a:pt x="26" y="2"/>
                  </a:lnTo>
                  <a:lnTo>
                    <a:pt x="34" y="6"/>
                  </a:lnTo>
                  <a:lnTo>
                    <a:pt x="38" y="0"/>
                  </a:lnTo>
                  <a:lnTo>
                    <a:pt x="86" y="38"/>
                  </a:lnTo>
                  <a:lnTo>
                    <a:pt x="90" y="50"/>
                  </a:lnTo>
                  <a:lnTo>
                    <a:pt x="122" y="70"/>
                  </a:lnTo>
                  <a:lnTo>
                    <a:pt x="106" y="86"/>
                  </a:lnTo>
                  <a:lnTo>
                    <a:pt x="114" y="94"/>
                  </a:lnTo>
                  <a:lnTo>
                    <a:pt x="106" y="106"/>
                  </a:lnTo>
                  <a:lnTo>
                    <a:pt x="86" y="96"/>
                  </a:lnTo>
                  <a:lnTo>
                    <a:pt x="72" y="98"/>
                  </a:lnTo>
                  <a:lnTo>
                    <a:pt x="54" y="114"/>
                  </a:lnTo>
                  <a:lnTo>
                    <a:pt x="30" y="112"/>
                  </a:lnTo>
                  <a:lnTo>
                    <a:pt x="18" y="12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2" name="Freeform 126"/>
            <p:cNvSpPr>
              <a:spLocks/>
            </p:cNvSpPr>
            <p:nvPr/>
          </p:nvSpPr>
          <p:spPr bwMode="auto">
            <a:xfrm rot="560193">
              <a:off x="2362200" y="5972175"/>
              <a:ext cx="552450" cy="500063"/>
            </a:xfrm>
            <a:custGeom>
              <a:avLst/>
              <a:gdLst>
                <a:gd name="T0" fmla="*/ 0 w 130"/>
                <a:gd name="T1" fmla="*/ 2147483646 h 124"/>
                <a:gd name="T2" fmla="*/ 2147483646 w 130"/>
                <a:gd name="T3" fmla="*/ 2147483646 h 124"/>
                <a:gd name="T4" fmla="*/ 2147483646 w 130"/>
                <a:gd name="T5" fmla="*/ 2147483646 h 124"/>
                <a:gd name="T6" fmla="*/ 2147483646 w 130"/>
                <a:gd name="T7" fmla="*/ 0 h 124"/>
                <a:gd name="T8" fmla="*/ 2147483646 w 130"/>
                <a:gd name="T9" fmla="*/ 2147483646 h 124"/>
                <a:gd name="T10" fmla="*/ 2147483646 w 130"/>
                <a:gd name="T11" fmla="*/ 2147483646 h 124"/>
                <a:gd name="T12" fmla="*/ 2147483646 w 130"/>
                <a:gd name="T13" fmla="*/ 2147483646 h 124"/>
                <a:gd name="T14" fmla="*/ 2147483646 w 130"/>
                <a:gd name="T15" fmla="*/ 2147483646 h 124"/>
                <a:gd name="T16" fmla="*/ 2147483646 w 130"/>
                <a:gd name="T17" fmla="*/ 2147483646 h 124"/>
                <a:gd name="T18" fmla="*/ 0 w 130"/>
                <a:gd name="T19" fmla="*/ 2147483646 h 1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0" h="124">
                  <a:moveTo>
                    <a:pt x="0" y="82"/>
                  </a:moveTo>
                  <a:lnTo>
                    <a:pt x="4" y="56"/>
                  </a:lnTo>
                  <a:lnTo>
                    <a:pt x="38" y="8"/>
                  </a:lnTo>
                  <a:lnTo>
                    <a:pt x="108" y="0"/>
                  </a:lnTo>
                  <a:lnTo>
                    <a:pt x="126" y="76"/>
                  </a:lnTo>
                  <a:lnTo>
                    <a:pt x="130" y="108"/>
                  </a:lnTo>
                  <a:lnTo>
                    <a:pt x="22" y="124"/>
                  </a:lnTo>
                  <a:lnTo>
                    <a:pt x="16" y="100"/>
                  </a:lnTo>
                  <a:lnTo>
                    <a:pt x="2" y="90"/>
                  </a:lnTo>
                  <a:lnTo>
                    <a:pt x="0" y="8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3" name="Freeform 127"/>
            <p:cNvSpPr>
              <a:spLocks/>
            </p:cNvSpPr>
            <p:nvPr/>
          </p:nvSpPr>
          <p:spPr bwMode="auto">
            <a:xfrm rot="560193">
              <a:off x="2566988" y="5389563"/>
              <a:ext cx="501650" cy="636587"/>
            </a:xfrm>
            <a:custGeom>
              <a:avLst/>
              <a:gdLst>
                <a:gd name="T0" fmla="*/ 2147483646 w 118"/>
                <a:gd name="T1" fmla="*/ 2147483646 h 158"/>
                <a:gd name="T2" fmla="*/ 2147483646 w 118"/>
                <a:gd name="T3" fmla="*/ 2147483646 h 158"/>
                <a:gd name="T4" fmla="*/ 0 w 118"/>
                <a:gd name="T5" fmla="*/ 2147483646 h 158"/>
                <a:gd name="T6" fmla="*/ 2147483646 w 118"/>
                <a:gd name="T7" fmla="*/ 2147483646 h 158"/>
                <a:gd name="T8" fmla="*/ 2147483646 w 118"/>
                <a:gd name="T9" fmla="*/ 2147483646 h 158"/>
                <a:gd name="T10" fmla="*/ 2147483646 w 118"/>
                <a:gd name="T11" fmla="*/ 2147483646 h 158"/>
                <a:gd name="T12" fmla="*/ 2147483646 w 118"/>
                <a:gd name="T13" fmla="*/ 2147483646 h 158"/>
                <a:gd name="T14" fmla="*/ 2147483646 w 118"/>
                <a:gd name="T15" fmla="*/ 0 h 158"/>
                <a:gd name="T16" fmla="*/ 2147483646 w 118"/>
                <a:gd name="T17" fmla="*/ 2147483646 h 158"/>
                <a:gd name="T18" fmla="*/ 2147483646 w 118"/>
                <a:gd name="T19" fmla="*/ 2147483646 h 158"/>
                <a:gd name="T20" fmla="*/ 2147483646 w 118"/>
                <a:gd name="T21" fmla="*/ 2147483646 h 158"/>
                <a:gd name="T22" fmla="*/ 2147483646 w 118"/>
                <a:gd name="T23" fmla="*/ 2147483646 h 158"/>
                <a:gd name="T24" fmla="*/ 2147483646 w 118"/>
                <a:gd name="T25" fmla="*/ 2147483646 h 158"/>
                <a:gd name="T26" fmla="*/ 2147483646 w 118"/>
                <a:gd name="T27" fmla="*/ 2147483646 h 158"/>
                <a:gd name="T28" fmla="*/ 2147483646 w 118"/>
                <a:gd name="T29" fmla="*/ 2147483646 h 158"/>
                <a:gd name="T30" fmla="*/ 2147483646 w 118"/>
                <a:gd name="T31" fmla="*/ 2147483646 h 158"/>
                <a:gd name="T32" fmla="*/ 2147483646 w 118"/>
                <a:gd name="T33" fmla="*/ 2147483646 h 1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8" h="158">
                  <a:moveTo>
                    <a:pt x="10" y="158"/>
                  </a:moveTo>
                  <a:lnTo>
                    <a:pt x="2" y="118"/>
                  </a:lnTo>
                  <a:lnTo>
                    <a:pt x="0" y="90"/>
                  </a:lnTo>
                  <a:lnTo>
                    <a:pt x="20" y="106"/>
                  </a:lnTo>
                  <a:lnTo>
                    <a:pt x="26" y="82"/>
                  </a:lnTo>
                  <a:lnTo>
                    <a:pt x="46" y="68"/>
                  </a:lnTo>
                  <a:lnTo>
                    <a:pt x="38" y="16"/>
                  </a:lnTo>
                  <a:lnTo>
                    <a:pt x="40" y="0"/>
                  </a:lnTo>
                  <a:lnTo>
                    <a:pt x="66" y="8"/>
                  </a:lnTo>
                  <a:lnTo>
                    <a:pt x="88" y="4"/>
                  </a:lnTo>
                  <a:lnTo>
                    <a:pt x="96" y="50"/>
                  </a:lnTo>
                  <a:lnTo>
                    <a:pt x="118" y="74"/>
                  </a:lnTo>
                  <a:lnTo>
                    <a:pt x="118" y="104"/>
                  </a:lnTo>
                  <a:lnTo>
                    <a:pt x="114" y="110"/>
                  </a:lnTo>
                  <a:lnTo>
                    <a:pt x="106" y="106"/>
                  </a:lnTo>
                  <a:lnTo>
                    <a:pt x="80" y="150"/>
                  </a:lnTo>
                  <a:lnTo>
                    <a:pt x="10" y="15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4" name="Freeform 128"/>
            <p:cNvSpPr>
              <a:spLocks/>
            </p:cNvSpPr>
            <p:nvPr/>
          </p:nvSpPr>
          <p:spPr bwMode="auto">
            <a:xfrm rot="560193">
              <a:off x="2900363" y="5072063"/>
              <a:ext cx="542925" cy="668337"/>
            </a:xfrm>
            <a:custGeom>
              <a:avLst/>
              <a:gdLst>
                <a:gd name="T0" fmla="*/ 0 w 128"/>
                <a:gd name="T1" fmla="*/ 2147483646 h 166"/>
                <a:gd name="T2" fmla="*/ 2147483646 w 128"/>
                <a:gd name="T3" fmla="*/ 2147483646 h 166"/>
                <a:gd name="T4" fmla="*/ 2147483646 w 128"/>
                <a:gd name="T5" fmla="*/ 2147483646 h 166"/>
                <a:gd name="T6" fmla="*/ 2147483646 w 128"/>
                <a:gd name="T7" fmla="*/ 2147483646 h 166"/>
                <a:gd name="T8" fmla="*/ 2147483646 w 128"/>
                <a:gd name="T9" fmla="*/ 0 h 166"/>
                <a:gd name="T10" fmla="*/ 2147483646 w 128"/>
                <a:gd name="T11" fmla="*/ 2147483646 h 166"/>
                <a:gd name="T12" fmla="*/ 2147483646 w 128"/>
                <a:gd name="T13" fmla="*/ 2147483646 h 166"/>
                <a:gd name="T14" fmla="*/ 2147483646 w 128"/>
                <a:gd name="T15" fmla="*/ 2147483646 h 166"/>
                <a:gd name="T16" fmla="*/ 2147483646 w 128"/>
                <a:gd name="T17" fmla="*/ 2147483646 h 166"/>
                <a:gd name="T18" fmla="*/ 0 w 128"/>
                <a:gd name="T19" fmla="*/ 2147483646 h 1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8" h="166">
                  <a:moveTo>
                    <a:pt x="0" y="100"/>
                  </a:moveTo>
                  <a:lnTo>
                    <a:pt x="4" y="70"/>
                  </a:lnTo>
                  <a:lnTo>
                    <a:pt x="30" y="36"/>
                  </a:lnTo>
                  <a:lnTo>
                    <a:pt x="24" y="26"/>
                  </a:lnTo>
                  <a:lnTo>
                    <a:pt x="50" y="0"/>
                  </a:lnTo>
                  <a:lnTo>
                    <a:pt x="128" y="110"/>
                  </a:lnTo>
                  <a:lnTo>
                    <a:pt x="52" y="166"/>
                  </a:lnTo>
                  <a:lnTo>
                    <a:pt x="30" y="142"/>
                  </a:lnTo>
                  <a:lnTo>
                    <a:pt x="22" y="96"/>
                  </a:lnTo>
                  <a:lnTo>
                    <a:pt x="0" y="10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5" name="Freeform 129"/>
            <p:cNvSpPr>
              <a:spLocks/>
            </p:cNvSpPr>
            <p:nvPr/>
          </p:nvSpPr>
          <p:spPr bwMode="auto">
            <a:xfrm rot="560193">
              <a:off x="2498725" y="4964113"/>
              <a:ext cx="560388" cy="444500"/>
            </a:xfrm>
            <a:custGeom>
              <a:avLst/>
              <a:gdLst>
                <a:gd name="T0" fmla="*/ 2147483646 w 132"/>
                <a:gd name="T1" fmla="*/ 2147483646 h 110"/>
                <a:gd name="T2" fmla="*/ 2147483646 w 132"/>
                <a:gd name="T3" fmla="*/ 2147483646 h 110"/>
                <a:gd name="T4" fmla="*/ 2147483646 w 132"/>
                <a:gd name="T5" fmla="*/ 2147483646 h 110"/>
                <a:gd name="T6" fmla="*/ 2147483646 w 132"/>
                <a:gd name="T7" fmla="*/ 2147483646 h 110"/>
                <a:gd name="T8" fmla="*/ 0 w 132"/>
                <a:gd name="T9" fmla="*/ 2147483646 h 110"/>
                <a:gd name="T10" fmla="*/ 2147483646 w 132"/>
                <a:gd name="T11" fmla="*/ 0 h 110"/>
                <a:gd name="T12" fmla="*/ 2147483646 w 132"/>
                <a:gd name="T13" fmla="*/ 2147483646 h 110"/>
                <a:gd name="T14" fmla="*/ 2147483646 w 132"/>
                <a:gd name="T15" fmla="*/ 2147483646 h 110"/>
                <a:gd name="T16" fmla="*/ 2147483646 w 132"/>
                <a:gd name="T17" fmla="*/ 2147483646 h 110"/>
                <a:gd name="T18" fmla="*/ 2147483646 w 132"/>
                <a:gd name="T19" fmla="*/ 2147483646 h 110"/>
                <a:gd name="T20" fmla="*/ 2147483646 w 132"/>
                <a:gd name="T21" fmla="*/ 2147483646 h 110"/>
                <a:gd name="T22" fmla="*/ 2147483646 w 132"/>
                <a:gd name="T23" fmla="*/ 2147483646 h 110"/>
                <a:gd name="T24" fmla="*/ 2147483646 w 132"/>
                <a:gd name="T25" fmla="*/ 2147483646 h 1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2" h="110">
                  <a:moveTo>
                    <a:pt x="102" y="110"/>
                  </a:moveTo>
                  <a:lnTo>
                    <a:pt x="76" y="102"/>
                  </a:lnTo>
                  <a:lnTo>
                    <a:pt x="62" y="96"/>
                  </a:lnTo>
                  <a:lnTo>
                    <a:pt x="34" y="94"/>
                  </a:lnTo>
                  <a:lnTo>
                    <a:pt x="0" y="54"/>
                  </a:lnTo>
                  <a:lnTo>
                    <a:pt x="56" y="0"/>
                  </a:lnTo>
                  <a:lnTo>
                    <a:pt x="76" y="24"/>
                  </a:lnTo>
                  <a:lnTo>
                    <a:pt x="98" y="18"/>
                  </a:lnTo>
                  <a:lnTo>
                    <a:pt x="106" y="30"/>
                  </a:lnTo>
                  <a:lnTo>
                    <a:pt x="126" y="36"/>
                  </a:lnTo>
                  <a:lnTo>
                    <a:pt x="132" y="46"/>
                  </a:lnTo>
                  <a:lnTo>
                    <a:pt x="106" y="80"/>
                  </a:lnTo>
                  <a:lnTo>
                    <a:pt x="102" y="11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6" name="Freeform 130"/>
            <p:cNvSpPr>
              <a:spLocks/>
            </p:cNvSpPr>
            <p:nvPr/>
          </p:nvSpPr>
          <p:spPr bwMode="auto">
            <a:xfrm rot="560193">
              <a:off x="2209800" y="4608513"/>
              <a:ext cx="569913" cy="581025"/>
            </a:xfrm>
            <a:custGeom>
              <a:avLst/>
              <a:gdLst>
                <a:gd name="T0" fmla="*/ 2147483646 w 134"/>
                <a:gd name="T1" fmla="*/ 2147483646 h 144"/>
                <a:gd name="T2" fmla="*/ 2147483646 w 134"/>
                <a:gd name="T3" fmla="*/ 0 h 144"/>
                <a:gd name="T4" fmla="*/ 2147483646 w 134"/>
                <a:gd name="T5" fmla="*/ 2147483646 h 144"/>
                <a:gd name="T6" fmla="*/ 2147483646 w 134"/>
                <a:gd name="T7" fmla="*/ 2147483646 h 144"/>
                <a:gd name="T8" fmla="*/ 2147483646 w 134"/>
                <a:gd name="T9" fmla="*/ 2147483646 h 144"/>
                <a:gd name="T10" fmla="*/ 2147483646 w 134"/>
                <a:gd name="T11" fmla="*/ 2147483646 h 144"/>
                <a:gd name="T12" fmla="*/ 2147483646 w 134"/>
                <a:gd name="T13" fmla="*/ 2147483646 h 144"/>
                <a:gd name="T14" fmla="*/ 0 w 134"/>
                <a:gd name="T15" fmla="*/ 2147483646 h 144"/>
                <a:gd name="T16" fmla="*/ 2147483646 w 134"/>
                <a:gd name="T17" fmla="*/ 2147483646 h 144"/>
                <a:gd name="T18" fmla="*/ 2147483646 w 134"/>
                <a:gd name="T19" fmla="*/ 2147483646 h 1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4" h="144">
                  <a:moveTo>
                    <a:pt x="8" y="8"/>
                  </a:moveTo>
                  <a:lnTo>
                    <a:pt x="92" y="0"/>
                  </a:lnTo>
                  <a:lnTo>
                    <a:pt x="94" y="16"/>
                  </a:lnTo>
                  <a:lnTo>
                    <a:pt x="124" y="44"/>
                  </a:lnTo>
                  <a:lnTo>
                    <a:pt x="134" y="76"/>
                  </a:lnTo>
                  <a:lnTo>
                    <a:pt x="78" y="130"/>
                  </a:lnTo>
                  <a:lnTo>
                    <a:pt x="4" y="144"/>
                  </a:lnTo>
                  <a:lnTo>
                    <a:pt x="0" y="112"/>
                  </a:lnTo>
                  <a:lnTo>
                    <a:pt x="24" y="106"/>
                  </a:lnTo>
                  <a:lnTo>
                    <a:pt x="8" y="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7" name="Freeform 131"/>
            <p:cNvSpPr>
              <a:spLocks/>
            </p:cNvSpPr>
            <p:nvPr/>
          </p:nvSpPr>
          <p:spPr bwMode="auto">
            <a:xfrm rot="560193">
              <a:off x="2147888" y="5129213"/>
              <a:ext cx="577850" cy="508000"/>
            </a:xfrm>
            <a:custGeom>
              <a:avLst/>
              <a:gdLst>
                <a:gd name="T0" fmla="*/ 0 w 136"/>
                <a:gd name="T1" fmla="*/ 2147483646 h 126"/>
                <a:gd name="T2" fmla="*/ 2147483646 w 136"/>
                <a:gd name="T3" fmla="*/ 0 h 126"/>
                <a:gd name="T4" fmla="*/ 2147483646 w 136"/>
                <a:gd name="T5" fmla="*/ 2147483646 h 126"/>
                <a:gd name="T6" fmla="*/ 2147483646 w 136"/>
                <a:gd name="T7" fmla="*/ 2147483646 h 126"/>
                <a:gd name="T8" fmla="*/ 2147483646 w 136"/>
                <a:gd name="T9" fmla="*/ 2147483646 h 126"/>
                <a:gd name="T10" fmla="*/ 2147483646 w 136"/>
                <a:gd name="T11" fmla="*/ 2147483646 h 126"/>
                <a:gd name="T12" fmla="*/ 2147483646 w 136"/>
                <a:gd name="T13" fmla="*/ 2147483646 h 126"/>
                <a:gd name="T14" fmla="*/ 2147483646 w 136"/>
                <a:gd name="T15" fmla="*/ 2147483646 h 126"/>
                <a:gd name="T16" fmla="*/ 2147483646 w 136"/>
                <a:gd name="T17" fmla="*/ 2147483646 h 126"/>
                <a:gd name="T18" fmla="*/ 0 w 136"/>
                <a:gd name="T19" fmla="*/ 2147483646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6" h="126">
                  <a:moveTo>
                    <a:pt x="0" y="14"/>
                  </a:moveTo>
                  <a:lnTo>
                    <a:pt x="74" y="0"/>
                  </a:lnTo>
                  <a:lnTo>
                    <a:pt x="108" y="40"/>
                  </a:lnTo>
                  <a:lnTo>
                    <a:pt x="136" y="42"/>
                  </a:lnTo>
                  <a:lnTo>
                    <a:pt x="102" y="80"/>
                  </a:lnTo>
                  <a:lnTo>
                    <a:pt x="68" y="126"/>
                  </a:lnTo>
                  <a:lnTo>
                    <a:pt x="44" y="104"/>
                  </a:lnTo>
                  <a:lnTo>
                    <a:pt x="48" y="90"/>
                  </a:lnTo>
                  <a:lnTo>
                    <a:pt x="2" y="66"/>
                  </a:lnTo>
                  <a:lnTo>
                    <a:pt x="0" y="1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8" name="Freeform 132"/>
            <p:cNvSpPr>
              <a:spLocks/>
            </p:cNvSpPr>
            <p:nvPr/>
          </p:nvSpPr>
          <p:spPr bwMode="auto">
            <a:xfrm rot="560193">
              <a:off x="2411413" y="5327650"/>
              <a:ext cx="373062" cy="450850"/>
            </a:xfrm>
            <a:custGeom>
              <a:avLst/>
              <a:gdLst>
                <a:gd name="T0" fmla="*/ 2147483646 w 88"/>
                <a:gd name="T1" fmla="*/ 2147483646 h 112"/>
                <a:gd name="T2" fmla="*/ 0 w 88"/>
                <a:gd name="T3" fmla="*/ 2147483646 h 112"/>
                <a:gd name="T4" fmla="*/ 2147483646 w 88"/>
                <a:gd name="T5" fmla="*/ 2147483646 h 112"/>
                <a:gd name="T6" fmla="*/ 2147483646 w 88"/>
                <a:gd name="T7" fmla="*/ 0 h 112"/>
                <a:gd name="T8" fmla="*/ 2147483646 w 88"/>
                <a:gd name="T9" fmla="*/ 2147483646 h 112"/>
                <a:gd name="T10" fmla="*/ 2147483646 w 88"/>
                <a:gd name="T11" fmla="*/ 2147483646 h 112"/>
                <a:gd name="T12" fmla="*/ 2147483646 w 88"/>
                <a:gd name="T13" fmla="*/ 2147483646 h 112"/>
                <a:gd name="T14" fmla="*/ 2147483646 w 88"/>
                <a:gd name="T15" fmla="*/ 2147483646 h 112"/>
                <a:gd name="T16" fmla="*/ 2147483646 w 88"/>
                <a:gd name="T17" fmla="*/ 2147483646 h 112"/>
                <a:gd name="T18" fmla="*/ 2147483646 w 88"/>
                <a:gd name="T19" fmla="*/ 2147483646 h 112"/>
                <a:gd name="T20" fmla="*/ 2147483646 w 88"/>
                <a:gd name="T21" fmla="*/ 2147483646 h 112"/>
                <a:gd name="T22" fmla="*/ 2147483646 w 88"/>
                <a:gd name="T23" fmla="*/ 2147483646 h 1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8" h="112">
                  <a:moveTo>
                    <a:pt x="8" y="96"/>
                  </a:moveTo>
                  <a:lnTo>
                    <a:pt x="0" y="84"/>
                  </a:lnTo>
                  <a:lnTo>
                    <a:pt x="34" y="38"/>
                  </a:lnTo>
                  <a:lnTo>
                    <a:pt x="68" y="0"/>
                  </a:lnTo>
                  <a:lnTo>
                    <a:pt x="82" y="6"/>
                  </a:lnTo>
                  <a:lnTo>
                    <a:pt x="80" y="22"/>
                  </a:lnTo>
                  <a:lnTo>
                    <a:pt x="88" y="74"/>
                  </a:lnTo>
                  <a:lnTo>
                    <a:pt x="68" y="88"/>
                  </a:lnTo>
                  <a:lnTo>
                    <a:pt x="62" y="112"/>
                  </a:lnTo>
                  <a:lnTo>
                    <a:pt x="42" y="96"/>
                  </a:lnTo>
                  <a:lnTo>
                    <a:pt x="30" y="94"/>
                  </a:lnTo>
                  <a:lnTo>
                    <a:pt x="8" y="9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9" name="Freeform 133"/>
            <p:cNvSpPr>
              <a:spLocks/>
            </p:cNvSpPr>
            <p:nvPr/>
          </p:nvSpPr>
          <p:spPr bwMode="auto">
            <a:xfrm rot="560193">
              <a:off x="1762125" y="5840413"/>
              <a:ext cx="373063" cy="420687"/>
            </a:xfrm>
            <a:custGeom>
              <a:avLst/>
              <a:gdLst>
                <a:gd name="T0" fmla="*/ 2147483646 w 88"/>
                <a:gd name="T1" fmla="*/ 0 h 104"/>
                <a:gd name="T2" fmla="*/ 2147483646 w 88"/>
                <a:gd name="T3" fmla="*/ 2147483646 h 104"/>
                <a:gd name="T4" fmla="*/ 2147483646 w 88"/>
                <a:gd name="T5" fmla="*/ 2147483646 h 104"/>
                <a:gd name="T6" fmla="*/ 2147483646 w 88"/>
                <a:gd name="T7" fmla="*/ 2147483646 h 104"/>
                <a:gd name="T8" fmla="*/ 2147483646 w 88"/>
                <a:gd name="T9" fmla="*/ 2147483646 h 104"/>
                <a:gd name="T10" fmla="*/ 2147483646 w 88"/>
                <a:gd name="T11" fmla="*/ 2147483646 h 104"/>
                <a:gd name="T12" fmla="*/ 2147483646 w 88"/>
                <a:gd name="T13" fmla="*/ 2147483646 h 104"/>
                <a:gd name="T14" fmla="*/ 2147483646 w 88"/>
                <a:gd name="T15" fmla="*/ 2147483646 h 104"/>
                <a:gd name="T16" fmla="*/ 2147483646 w 88"/>
                <a:gd name="T17" fmla="*/ 2147483646 h 104"/>
                <a:gd name="T18" fmla="*/ 0 w 88"/>
                <a:gd name="T19" fmla="*/ 2147483646 h 104"/>
                <a:gd name="T20" fmla="*/ 2147483646 w 88"/>
                <a:gd name="T21" fmla="*/ 2147483646 h 104"/>
                <a:gd name="T22" fmla="*/ 2147483646 w 88"/>
                <a:gd name="T23" fmla="*/ 2147483646 h 104"/>
                <a:gd name="T24" fmla="*/ 2147483646 w 88"/>
                <a:gd name="T25" fmla="*/ 2147483646 h 104"/>
                <a:gd name="T26" fmla="*/ 2147483646 w 88"/>
                <a:gd name="T27" fmla="*/ 0 h 1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8" h="104">
                  <a:moveTo>
                    <a:pt x="6" y="0"/>
                  </a:moveTo>
                  <a:lnTo>
                    <a:pt x="40" y="20"/>
                  </a:lnTo>
                  <a:lnTo>
                    <a:pt x="64" y="16"/>
                  </a:lnTo>
                  <a:lnTo>
                    <a:pt x="66" y="38"/>
                  </a:lnTo>
                  <a:lnTo>
                    <a:pt x="82" y="64"/>
                  </a:lnTo>
                  <a:lnTo>
                    <a:pt x="88" y="92"/>
                  </a:lnTo>
                  <a:lnTo>
                    <a:pt x="56" y="94"/>
                  </a:lnTo>
                  <a:lnTo>
                    <a:pt x="52" y="88"/>
                  </a:lnTo>
                  <a:lnTo>
                    <a:pt x="8" y="104"/>
                  </a:lnTo>
                  <a:lnTo>
                    <a:pt x="0" y="80"/>
                  </a:lnTo>
                  <a:lnTo>
                    <a:pt x="12" y="74"/>
                  </a:lnTo>
                  <a:lnTo>
                    <a:pt x="4" y="46"/>
                  </a:lnTo>
                  <a:lnTo>
                    <a:pt x="12" y="38"/>
                  </a:lnTo>
                  <a:lnTo>
                    <a:pt x="6"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0" name="Freeform 134"/>
            <p:cNvSpPr>
              <a:spLocks/>
            </p:cNvSpPr>
            <p:nvPr/>
          </p:nvSpPr>
          <p:spPr bwMode="auto">
            <a:xfrm rot="560193">
              <a:off x="2044700" y="5664200"/>
              <a:ext cx="517525" cy="579438"/>
            </a:xfrm>
            <a:custGeom>
              <a:avLst/>
              <a:gdLst>
                <a:gd name="T0" fmla="*/ 2147483646 w 122"/>
                <a:gd name="T1" fmla="*/ 2147483646 h 144"/>
                <a:gd name="T2" fmla="*/ 0 w 122"/>
                <a:gd name="T3" fmla="*/ 2147483646 h 144"/>
                <a:gd name="T4" fmla="*/ 2147483646 w 122"/>
                <a:gd name="T5" fmla="*/ 2147483646 h 144"/>
                <a:gd name="T6" fmla="*/ 2147483646 w 122"/>
                <a:gd name="T7" fmla="*/ 2147483646 h 144"/>
                <a:gd name="T8" fmla="*/ 2147483646 w 122"/>
                <a:gd name="T9" fmla="*/ 2147483646 h 144"/>
                <a:gd name="T10" fmla="*/ 2147483646 w 122"/>
                <a:gd name="T11" fmla="*/ 0 h 144"/>
                <a:gd name="T12" fmla="*/ 2147483646 w 122"/>
                <a:gd name="T13" fmla="*/ 2147483646 h 144"/>
                <a:gd name="T14" fmla="*/ 2147483646 w 122"/>
                <a:gd name="T15" fmla="*/ 2147483646 h 144"/>
                <a:gd name="T16" fmla="*/ 2147483646 w 122"/>
                <a:gd name="T17" fmla="*/ 2147483646 h 144"/>
                <a:gd name="T18" fmla="*/ 2147483646 w 122"/>
                <a:gd name="T19" fmla="*/ 2147483646 h 144"/>
                <a:gd name="T20" fmla="*/ 2147483646 w 122"/>
                <a:gd name="T21" fmla="*/ 2147483646 h 144"/>
                <a:gd name="T22" fmla="*/ 2147483646 w 122"/>
                <a:gd name="T23" fmla="*/ 2147483646 h 144"/>
                <a:gd name="T24" fmla="*/ 2147483646 w 122"/>
                <a:gd name="T25" fmla="*/ 2147483646 h 144"/>
                <a:gd name="T26" fmla="*/ 2147483646 w 122"/>
                <a:gd name="T27" fmla="*/ 2147483646 h 144"/>
                <a:gd name="T28" fmla="*/ 2147483646 w 122"/>
                <a:gd name="T29" fmla="*/ 2147483646 h 144"/>
                <a:gd name="T30" fmla="*/ 2147483646 w 122"/>
                <a:gd name="T31" fmla="*/ 2147483646 h 144"/>
                <a:gd name="T32" fmla="*/ 2147483646 w 122"/>
                <a:gd name="T33" fmla="*/ 2147483646 h 144"/>
                <a:gd name="T34" fmla="*/ 2147483646 w 122"/>
                <a:gd name="T35" fmla="*/ 2147483646 h 1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2" h="144">
                  <a:moveTo>
                    <a:pt x="2" y="74"/>
                  </a:moveTo>
                  <a:lnTo>
                    <a:pt x="0" y="60"/>
                  </a:lnTo>
                  <a:lnTo>
                    <a:pt x="14" y="56"/>
                  </a:lnTo>
                  <a:lnTo>
                    <a:pt x="40" y="2"/>
                  </a:lnTo>
                  <a:lnTo>
                    <a:pt x="78" y="2"/>
                  </a:lnTo>
                  <a:lnTo>
                    <a:pt x="100" y="0"/>
                  </a:lnTo>
                  <a:lnTo>
                    <a:pt x="112" y="2"/>
                  </a:lnTo>
                  <a:lnTo>
                    <a:pt x="116" y="38"/>
                  </a:lnTo>
                  <a:lnTo>
                    <a:pt x="122" y="70"/>
                  </a:lnTo>
                  <a:lnTo>
                    <a:pt x="88" y="118"/>
                  </a:lnTo>
                  <a:lnTo>
                    <a:pt x="84" y="144"/>
                  </a:lnTo>
                  <a:lnTo>
                    <a:pt x="74" y="130"/>
                  </a:lnTo>
                  <a:lnTo>
                    <a:pt x="46" y="126"/>
                  </a:lnTo>
                  <a:lnTo>
                    <a:pt x="40" y="132"/>
                  </a:lnTo>
                  <a:lnTo>
                    <a:pt x="34" y="120"/>
                  </a:lnTo>
                  <a:lnTo>
                    <a:pt x="20" y="122"/>
                  </a:lnTo>
                  <a:lnTo>
                    <a:pt x="4" y="96"/>
                  </a:lnTo>
                  <a:lnTo>
                    <a:pt x="2" y="7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1" name="Freeform 135"/>
            <p:cNvSpPr>
              <a:spLocks/>
            </p:cNvSpPr>
            <p:nvPr/>
          </p:nvSpPr>
          <p:spPr bwMode="auto">
            <a:xfrm rot="560193">
              <a:off x="1747838" y="5310188"/>
              <a:ext cx="679450" cy="628650"/>
            </a:xfrm>
            <a:custGeom>
              <a:avLst/>
              <a:gdLst>
                <a:gd name="T0" fmla="*/ 0 w 160"/>
                <a:gd name="T1" fmla="*/ 2147483646 h 156"/>
                <a:gd name="T2" fmla="*/ 2147483646 w 160"/>
                <a:gd name="T3" fmla="*/ 2147483646 h 156"/>
                <a:gd name="T4" fmla="*/ 2147483646 w 160"/>
                <a:gd name="T5" fmla="*/ 2147483646 h 156"/>
                <a:gd name="T6" fmla="*/ 2147483646 w 160"/>
                <a:gd name="T7" fmla="*/ 2147483646 h 156"/>
                <a:gd name="T8" fmla="*/ 2147483646 w 160"/>
                <a:gd name="T9" fmla="*/ 0 h 156"/>
                <a:gd name="T10" fmla="*/ 2147483646 w 160"/>
                <a:gd name="T11" fmla="*/ 2147483646 h 156"/>
                <a:gd name="T12" fmla="*/ 2147483646 w 160"/>
                <a:gd name="T13" fmla="*/ 2147483646 h 156"/>
                <a:gd name="T14" fmla="*/ 2147483646 w 160"/>
                <a:gd name="T15" fmla="*/ 2147483646 h 156"/>
                <a:gd name="T16" fmla="*/ 2147483646 w 160"/>
                <a:gd name="T17" fmla="*/ 2147483646 h 156"/>
                <a:gd name="T18" fmla="*/ 2147483646 w 160"/>
                <a:gd name="T19" fmla="*/ 2147483646 h 156"/>
                <a:gd name="T20" fmla="*/ 2147483646 w 160"/>
                <a:gd name="T21" fmla="*/ 2147483646 h 156"/>
                <a:gd name="T22" fmla="*/ 2147483646 w 160"/>
                <a:gd name="T23" fmla="*/ 2147483646 h 156"/>
                <a:gd name="T24" fmla="*/ 2147483646 w 160"/>
                <a:gd name="T25" fmla="*/ 2147483646 h 156"/>
                <a:gd name="T26" fmla="*/ 2147483646 w 160"/>
                <a:gd name="T27" fmla="*/ 2147483646 h 156"/>
                <a:gd name="T28" fmla="*/ 2147483646 w 160"/>
                <a:gd name="T29" fmla="*/ 2147483646 h 156"/>
                <a:gd name="T30" fmla="*/ 2147483646 w 160"/>
                <a:gd name="T31" fmla="*/ 2147483646 h 156"/>
                <a:gd name="T32" fmla="*/ 2147483646 w 160"/>
                <a:gd name="T33" fmla="*/ 2147483646 h 156"/>
                <a:gd name="T34" fmla="*/ 0 w 160"/>
                <a:gd name="T35" fmla="*/ 2147483646 h 1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0" h="156">
                  <a:moveTo>
                    <a:pt x="0" y="88"/>
                  </a:moveTo>
                  <a:lnTo>
                    <a:pt x="16" y="82"/>
                  </a:lnTo>
                  <a:lnTo>
                    <a:pt x="30" y="22"/>
                  </a:lnTo>
                  <a:lnTo>
                    <a:pt x="28" y="4"/>
                  </a:lnTo>
                  <a:lnTo>
                    <a:pt x="44" y="0"/>
                  </a:lnTo>
                  <a:lnTo>
                    <a:pt x="86" y="8"/>
                  </a:lnTo>
                  <a:lnTo>
                    <a:pt x="132" y="32"/>
                  </a:lnTo>
                  <a:lnTo>
                    <a:pt x="128" y="46"/>
                  </a:lnTo>
                  <a:lnTo>
                    <a:pt x="152" y="68"/>
                  </a:lnTo>
                  <a:lnTo>
                    <a:pt x="160" y="80"/>
                  </a:lnTo>
                  <a:lnTo>
                    <a:pt x="122" y="80"/>
                  </a:lnTo>
                  <a:lnTo>
                    <a:pt x="96" y="134"/>
                  </a:lnTo>
                  <a:lnTo>
                    <a:pt x="82" y="138"/>
                  </a:lnTo>
                  <a:lnTo>
                    <a:pt x="84" y="152"/>
                  </a:lnTo>
                  <a:lnTo>
                    <a:pt x="60" y="156"/>
                  </a:lnTo>
                  <a:lnTo>
                    <a:pt x="26" y="136"/>
                  </a:lnTo>
                  <a:lnTo>
                    <a:pt x="22" y="116"/>
                  </a:lnTo>
                  <a:lnTo>
                    <a:pt x="0" y="8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2" name="Freeform 136"/>
            <p:cNvSpPr>
              <a:spLocks/>
            </p:cNvSpPr>
            <p:nvPr/>
          </p:nvSpPr>
          <p:spPr bwMode="auto">
            <a:xfrm rot="560193">
              <a:off x="1392238" y="5078413"/>
              <a:ext cx="560387" cy="596900"/>
            </a:xfrm>
            <a:custGeom>
              <a:avLst/>
              <a:gdLst>
                <a:gd name="T0" fmla="*/ 0 w 132"/>
                <a:gd name="T1" fmla="*/ 2147483646 h 148"/>
                <a:gd name="T2" fmla="*/ 2147483646 w 132"/>
                <a:gd name="T3" fmla="*/ 2147483646 h 148"/>
                <a:gd name="T4" fmla="*/ 2147483646 w 132"/>
                <a:gd name="T5" fmla="*/ 0 h 148"/>
                <a:gd name="T6" fmla="*/ 2147483646 w 132"/>
                <a:gd name="T7" fmla="*/ 2147483646 h 148"/>
                <a:gd name="T8" fmla="*/ 2147483646 w 132"/>
                <a:gd name="T9" fmla="*/ 2147483646 h 148"/>
                <a:gd name="T10" fmla="*/ 2147483646 w 132"/>
                <a:gd name="T11" fmla="*/ 2147483646 h 148"/>
                <a:gd name="T12" fmla="*/ 2147483646 w 132"/>
                <a:gd name="T13" fmla="*/ 2147483646 h 148"/>
                <a:gd name="T14" fmla="*/ 2147483646 w 132"/>
                <a:gd name="T15" fmla="*/ 2147483646 h 148"/>
                <a:gd name="T16" fmla="*/ 2147483646 w 132"/>
                <a:gd name="T17" fmla="*/ 2147483646 h 148"/>
                <a:gd name="T18" fmla="*/ 2147483646 w 132"/>
                <a:gd name="T19" fmla="*/ 2147483646 h 148"/>
                <a:gd name="T20" fmla="*/ 2147483646 w 132"/>
                <a:gd name="T21" fmla="*/ 2147483646 h 148"/>
                <a:gd name="T22" fmla="*/ 2147483646 w 132"/>
                <a:gd name="T23" fmla="*/ 2147483646 h 148"/>
                <a:gd name="T24" fmla="*/ 2147483646 w 132"/>
                <a:gd name="T25" fmla="*/ 2147483646 h 148"/>
                <a:gd name="T26" fmla="*/ 2147483646 w 132"/>
                <a:gd name="T27" fmla="*/ 2147483646 h 148"/>
                <a:gd name="T28" fmla="*/ 2147483646 w 132"/>
                <a:gd name="T29" fmla="*/ 2147483646 h 148"/>
                <a:gd name="T30" fmla="*/ 2147483646 w 132"/>
                <a:gd name="T31" fmla="*/ 2147483646 h 148"/>
                <a:gd name="T32" fmla="*/ 2147483646 w 132"/>
                <a:gd name="T33" fmla="*/ 2147483646 h 148"/>
                <a:gd name="T34" fmla="*/ 2147483646 w 132"/>
                <a:gd name="T35" fmla="*/ 2147483646 h 148"/>
                <a:gd name="T36" fmla="*/ 0 w 132"/>
                <a:gd name="T37" fmla="*/ 2147483646 h 1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2" h="148">
                  <a:moveTo>
                    <a:pt x="0" y="24"/>
                  </a:moveTo>
                  <a:lnTo>
                    <a:pt x="38" y="18"/>
                  </a:lnTo>
                  <a:lnTo>
                    <a:pt x="58" y="0"/>
                  </a:lnTo>
                  <a:lnTo>
                    <a:pt x="108" y="30"/>
                  </a:lnTo>
                  <a:lnTo>
                    <a:pt x="132" y="40"/>
                  </a:lnTo>
                  <a:lnTo>
                    <a:pt x="120" y="44"/>
                  </a:lnTo>
                  <a:lnTo>
                    <a:pt x="122" y="62"/>
                  </a:lnTo>
                  <a:lnTo>
                    <a:pt x="108" y="122"/>
                  </a:lnTo>
                  <a:lnTo>
                    <a:pt x="92" y="128"/>
                  </a:lnTo>
                  <a:lnTo>
                    <a:pt x="60" y="144"/>
                  </a:lnTo>
                  <a:lnTo>
                    <a:pt x="40" y="142"/>
                  </a:lnTo>
                  <a:lnTo>
                    <a:pt x="36" y="148"/>
                  </a:lnTo>
                  <a:lnTo>
                    <a:pt x="22" y="148"/>
                  </a:lnTo>
                  <a:lnTo>
                    <a:pt x="24" y="136"/>
                  </a:lnTo>
                  <a:lnTo>
                    <a:pt x="16" y="126"/>
                  </a:lnTo>
                  <a:lnTo>
                    <a:pt x="10" y="88"/>
                  </a:lnTo>
                  <a:lnTo>
                    <a:pt x="2" y="76"/>
                  </a:lnTo>
                  <a:lnTo>
                    <a:pt x="10" y="74"/>
                  </a:lnTo>
                  <a:lnTo>
                    <a:pt x="0" y="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3" name="Freeform 137"/>
            <p:cNvSpPr>
              <a:spLocks/>
            </p:cNvSpPr>
            <p:nvPr/>
          </p:nvSpPr>
          <p:spPr bwMode="auto">
            <a:xfrm rot="560193">
              <a:off x="5108575" y="6030913"/>
              <a:ext cx="466725" cy="338137"/>
            </a:xfrm>
            <a:custGeom>
              <a:avLst/>
              <a:gdLst>
                <a:gd name="T0" fmla="*/ 0 w 110"/>
                <a:gd name="T1" fmla="*/ 2147483646 h 84"/>
                <a:gd name="T2" fmla="*/ 2147483646 w 110"/>
                <a:gd name="T3" fmla="*/ 0 h 84"/>
                <a:gd name="T4" fmla="*/ 2147483646 w 110"/>
                <a:gd name="T5" fmla="*/ 2147483646 h 84"/>
                <a:gd name="T6" fmla="*/ 2147483646 w 110"/>
                <a:gd name="T7" fmla="*/ 2147483646 h 84"/>
                <a:gd name="T8" fmla="*/ 2147483646 w 110"/>
                <a:gd name="T9" fmla="*/ 2147483646 h 84"/>
                <a:gd name="T10" fmla="*/ 2147483646 w 110"/>
                <a:gd name="T11" fmla="*/ 2147483646 h 84"/>
                <a:gd name="T12" fmla="*/ 2147483646 w 110"/>
                <a:gd name="T13" fmla="*/ 2147483646 h 84"/>
                <a:gd name="T14" fmla="*/ 2147483646 w 110"/>
                <a:gd name="T15" fmla="*/ 2147483646 h 84"/>
                <a:gd name="T16" fmla="*/ 0 w 110"/>
                <a:gd name="T17" fmla="*/ 2147483646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0" h="84">
                  <a:moveTo>
                    <a:pt x="0" y="6"/>
                  </a:moveTo>
                  <a:lnTo>
                    <a:pt x="20" y="0"/>
                  </a:lnTo>
                  <a:lnTo>
                    <a:pt x="66" y="10"/>
                  </a:lnTo>
                  <a:lnTo>
                    <a:pt x="78" y="20"/>
                  </a:lnTo>
                  <a:lnTo>
                    <a:pt x="88" y="34"/>
                  </a:lnTo>
                  <a:lnTo>
                    <a:pt x="110" y="58"/>
                  </a:lnTo>
                  <a:lnTo>
                    <a:pt x="94" y="80"/>
                  </a:lnTo>
                  <a:lnTo>
                    <a:pt x="32" y="84"/>
                  </a:lnTo>
                  <a:lnTo>
                    <a:pt x="0" y="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4" name="Freeform 138"/>
            <p:cNvSpPr>
              <a:spLocks/>
            </p:cNvSpPr>
            <p:nvPr/>
          </p:nvSpPr>
          <p:spPr bwMode="auto">
            <a:xfrm rot="560193">
              <a:off x="4157663" y="3890963"/>
              <a:ext cx="576262" cy="508000"/>
            </a:xfrm>
            <a:custGeom>
              <a:avLst/>
              <a:gdLst>
                <a:gd name="T0" fmla="*/ 2147483646 w 136"/>
                <a:gd name="T1" fmla="*/ 2147483646 h 126"/>
                <a:gd name="T2" fmla="*/ 2147483646 w 136"/>
                <a:gd name="T3" fmla="*/ 2147483646 h 126"/>
                <a:gd name="T4" fmla="*/ 2147483646 w 136"/>
                <a:gd name="T5" fmla="*/ 2147483646 h 126"/>
                <a:gd name="T6" fmla="*/ 2147483646 w 136"/>
                <a:gd name="T7" fmla="*/ 2147483646 h 126"/>
                <a:gd name="T8" fmla="*/ 2147483646 w 136"/>
                <a:gd name="T9" fmla="*/ 2147483646 h 126"/>
                <a:gd name="T10" fmla="*/ 2147483646 w 136"/>
                <a:gd name="T11" fmla="*/ 2147483646 h 126"/>
                <a:gd name="T12" fmla="*/ 2147483646 w 136"/>
                <a:gd name="T13" fmla="*/ 2147483646 h 126"/>
                <a:gd name="T14" fmla="*/ 0 w 136"/>
                <a:gd name="T15" fmla="*/ 2147483646 h 126"/>
                <a:gd name="T16" fmla="*/ 2147483646 w 136"/>
                <a:gd name="T17" fmla="*/ 2147483646 h 126"/>
                <a:gd name="T18" fmla="*/ 2147483646 w 136"/>
                <a:gd name="T19" fmla="*/ 2147483646 h 126"/>
                <a:gd name="T20" fmla="*/ 2147483646 w 136"/>
                <a:gd name="T21" fmla="*/ 2147483646 h 126"/>
                <a:gd name="T22" fmla="*/ 2147483646 w 136"/>
                <a:gd name="T23" fmla="*/ 0 h 126"/>
                <a:gd name="T24" fmla="*/ 2147483646 w 136"/>
                <a:gd name="T25" fmla="*/ 2147483646 h 126"/>
                <a:gd name="T26" fmla="*/ 2147483646 w 136"/>
                <a:gd name="T27" fmla="*/ 2147483646 h 126"/>
                <a:gd name="T28" fmla="*/ 2147483646 w 136"/>
                <a:gd name="T29" fmla="*/ 2147483646 h 126"/>
                <a:gd name="T30" fmla="*/ 2147483646 w 136"/>
                <a:gd name="T31" fmla="*/ 2147483646 h 126"/>
                <a:gd name="T32" fmla="*/ 2147483646 w 136"/>
                <a:gd name="T33" fmla="*/ 2147483646 h 126"/>
                <a:gd name="T34" fmla="*/ 2147483646 w 136"/>
                <a:gd name="T35" fmla="*/ 2147483646 h 126"/>
                <a:gd name="T36" fmla="*/ 2147483646 w 136"/>
                <a:gd name="T37" fmla="*/ 2147483646 h 1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6" h="126">
                  <a:moveTo>
                    <a:pt x="124" y="120"/>
                  </a:moveTo>
                  <a:lnTo>
                    <a:pt x="108" y="126"/>
                  </a:lnTo>
                  <a:lnTo>
                    <a:pt x="96" y="118"/>
                  </a:lnTo>
                  <a:lnTo>
                    <a:pt x="60" y="124"/>
                  </a:lnTo>
                  <a:lnTo>
                    <a:pt x="56" y="102"/>
                  </a:lnTo>
                  <a:lnTo>
                    <a:pt x="36" y="82"/>
                  </a:lnTo>
                  <a:lnTo>
                    <a:pt x="12" y="32"/>
                  </a:lnTo>
                  <a:lnTo>
                    <a:pt x="0" y="30"/>
                  </a:lnTo>
                  <a:lnTo>
                    <a:pt x="6" y="22"/>
                  </a:lnTo>
                  <a:lnTo>
                    <a:pt x="18" y="22"/>
                  </a:lnTo>
                  <a:lnTo>
                    <a:pt x="18" y="10"/>
                  </a:lnTo>
                  <a:lnTo>
                    <a:pt x="72" y="0"/>
                  </a:lnTo>
                  <a:lnTo>
                    <a:pt x="80" y="18"/>
                  </a:lnTo>
                  <a:lnTo>
                    <a:pt x="76" y="38"/>
                  </a:lnTo>
                  <a:lnTo>
                    <a:pt x="96" y="40"/>
                  </a:lnTo>
                  <a:lnTo>
                    <a:pt x="90" y="50"/>
                  </a:lnTo>
                  <a:lnTo>
                    <a:pt x="118" y="90"/>
                  </a:lnTo>
                  <a:lnTo>
                    <a:pt x="136" y="104"/>
                  </a:lnTo>
                  <a:lnTo>
                    <a:pt x="124" y="12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5" name="Freeform 139"/>
            <p:cNvSpPr>
              <a:spLocks/>
            </p:cNvSpPr>
            <p:nvPr/>
          </p:nvSpPr>
          <p:spPr bwMode="auto">
            <a:xfrm rot="560193">
              <a:off x="3914775" y="3981450"/>
              <a:ext cx="679450" cy="565150"/>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0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0 h 140"/>
                <a:gd name="T26" fmla="*/ 2147483646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0" h="140">
                  <a:moveTo>
                    <a:pt x="160" y="96"/>
                  </a:moveTo>
                  <a:lnTo>
                    <a:pt x="142" y="116"/>
                  </a:lnTo>
                  <a:lnTo>
                    <a:pt x="100" y="98"/>
                  </a:lnTo>
                  <a:lnTo>
                    <a:pt x="92" y="112"/>
                  </a:lnTo>
                  <a:lnTo>
                    <a:pt x="78" y="114"/>
                  </a:lnTo>
                  <a:lnTo>
                    <a:pt x="48" y="140"/>
                  </a:lnTo>
                  <a:lnTo>
                    <a:pt x="16" y="88"/>
                  </a:lnTo>
                  <a:lnTo>
                    <a:pt x="0" y="74"/>
                  </a:lnTo>
                  <a:lnTo>
                    <a:pt x="12" y="40"/>
                  </a:lnTo>
                  <a:lnTo>
                    <a:pt x="28" y="40"/>
                  </a:lnTo>
                  <a:lnTo>
                    <a:pt x="40" y="32"/>
                  </a:lnTo>
                  <a:lnTo>
                    <a:pt x="36" y="18"/>
                  </a:lnTo>
                  <a:lnTo>
                    <a:pt x="52" y="0"/>
                  </a:lnTo>
                  <a:lnTo>
                    <a:pt x="64" y="2"/>
                  </a:lnTo>
                  <a:lnTo>
                    <a:pt x="88" y="52"/>
                  </a:lnTo>
                  <a:lnTo>
                    <a:pt x="108" y="72"/>
                  </a:lnTo>
                  <a:lnTo>
                    <a:pt x="112" y="94"/>
                  </a:lnTo>
                  <a:lnTo>
                    <a:pt x="148" y="88"/>
                  </a:lnTo>
                  <a:lnTo>
                    <a:pt x="160" y="9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6" name="Freeform 140"/>
            <p:cNvSpPr>
              <a:spLocks/>
            </p:cNvSpPr>
            <p:nvPr/>
          </p:nvSpPr>
          <p:spPr bwMode="auto">
            <a:xfrm rot="560193">
              <a:off x="3754438" y="3386138"/>
              <a:ext cx="704850" cy="563562"/>
            </a:xfrm>
            <a:custGeom>
              <a:avLst/>
              <a:gdLst>
                <a:gd name="T0" fmla="*/ 2147483646 w 166"/>
                <a:gd name="T1" fmla="*/ 2147483646 h 140"/>
                <a:gd name="T2" fmla="*/ 2147483646 w 166"/>
                <a:gd name="T3" fmla="*/ 2147483646 h 140"/>
                <a:gd name="T4" fmla="*/ 2147483646 w 166"/>
                <a:gd name="T5" fmla="*/ 2147483646 h 140"/>
                <a:gd name="T6" fmla="*/ 2147483646 w 166"/>
                <a:gd name="T7" fmla="*/ 2147483646 h 140"/>
                <a:gd name="T8" fmla="*/ 2147483646 w 166"/>
                <a:gd name="T9" fmla="*/ 2147483646 h 140"/>
                <a:gd name="T10" fmla="*/ 2147483646 w 166"/>
                <a:gd name="T11" fmla="*/ 2147483646 h 140"/>
                <a:gd name="T12" fmla="*/ 2147483646 w 166"/>
                <a:gd name="T13" fmla="*/ 2147483646 h 140"/>
                <a:gd name="T14" fmla="*/ 0 w 166"/>
                <a:gd name="T15" fmla="*/ 2147483646 h 140"/>
                <a:gd name="T16" fmla="*/ 2147483646 w 166"/>
                <a:gd name="T17" fmla="*/ 2147483646 h 140"/>
                <a:gd name="T18" fmla="*/ 2147483646 w 166"/>
                <a:gd name="T19" fmla="*/ 2147483646 h 140"/>
                <a:gd name="T20" fmla="*/ 2147483646 w 166"/>
                <a:gd name="T21" fmla="*/ 2147483646 h 140"/>
                <a:gd name="T22" fmla="*/ 2147483646 w 166"/>
                <a:gd name="T23" fmla="*/ 2147483646 h 140"/>
                <a:gd name="T24" fmla="*/ 2147483646 w 166"/>
                <a:gd name="T25" fmla="*/ 0 h 140"/>
                <a:gd name="T26" fmla="*/ 2147483646 w 166"/>
                <a:gd name="T27" fmla="*/ 2147483646 h 140"/>
                <a:gd name="T28" fmla="*/ 2147483646 w 166"/>
                <a:gd name="T29" fmla="*/ 2147483646 h 140"/>
                <a:gd name="T30" fmla="*/ 2147483646 w 166"/>
                <a:gd name="T31" fmla="*/ 2147483646 h 140"/>
                <a:gd name="T32" fmla="*/ 2147483646 w 166"/>
                <a:gd name="T33" fmla="*/ 2147483646 h 140"/>
                <a:gd name="T34" fmla="*/ 2147483646 w 166"/>
                <a:gd name="T35" fmla="*/ 2147483646 h 140"/>
                <a:gd name="T36" fmla="*/ 2147483646 w 166"/>
                <a:gd name="T37" fmla="*/ 2147483646 h 140"/>
                <a:gd name="T38" fmla="*/ 2147483646 w 166"/>
                <a:gd name="T39" fmla="*/ 2147483646 h 140"/>
                <a:gd name="T40" fmla="*/ 2147483646 w 166"/>
                <a:gd name="T41" fmla="*/ 2147483646 h 140"/>
                <a:gd name="T42" fmla="*/ 2147483646 w 166"/>
                <a:gd name="T43" fmla="*/ 2147483646 h 140"/>
                <a:gd name="T44" fmla="*/ 2147483646 w 166"/>
                <a:gd name="T45" fmla="*/ 2147483646 h 1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6" h="140">
                  <a:moveTo>
                    <a:pt x="112" y="140"/>
                  </a:moveTo>
                  <a:lnTo>
                    <a:pt x="104" y="136"/>
                  </a:lnTo>
                  <a:lnTo>
                    <a:pt x="84" y="140"/>
                  </a:lnTo>
                  <a:lnTo>
                    <a:pt x="66" y="130"/>
                  </a:lnTo>
                  <a:lnTo>
                    <a:pt x="54" y="132"/>
                  </a:lnTo>
                  <a:lnTo>
                    <a:pt x="46" y="140"/>
                  </a:lnTo>
                  <a:lnTo>
                    <a:pt x="12" y="114"/>
                  </a:lnTo>
                  <a:lnTo>
                    <a:pt x="0" y="88"/>
                  </a:lnTo>
                  <a:lnTo>
                    <a:pt x="26" y="36"/>
                  </a:lnTo>
                  <a:lnTo>
                    <a:pt x="26" y="24"/>
                  </a:lnTo>
                  <a:lnTo>
                    <a:pt x="44" y="16"/>
                  </a:lnTo>
                  <a:lnTo>
                    <a:pt x="46" y="4"/>
                  </a:lnTo>
                  <a:lnTo>
                    <a:pt x="96" y="0"/>
                  </a:lnTo>
                  <a:lnTo>
                    <a:pt x="112" y="36"/>
                  </a:lnTo>
                  <a:lnTo>
                    <a:pt x="124" y="28"/>
                  </a:lnTo>
                  <a:lnTo>
                    <a:pt x="130" y="34"/>
                  </a:lnTo>
                  <a:lnTo>
                    <a:pt x="120" y="50"/>
                  </a:lnTo>
                  <a:lnTo>
                    <a:pt x="148" y="92"/>
                  </a:lnTo>
                  <a:lnTo>
                    <a:pt x="166" y="112"/>
                  </a:lnTo>
                  <a:lnTo>
                    <a:pt x="130" y="120"/>
                  </a:lnTo>
                  <a:lnTo>
                    <a:pt x="130" y="132"/>
                  </a:lnTo>
                  <a:lnTo>
                    <a:pt x="118" y="132"/>
                  </a:lnTo>
                  <a:lnTo>
                    <a:pt x="112" y="14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7" name="Freeform 141"/>
            <p:cNvSpPr>
              <a:spLocks/>
            </p:cNvSpPr>
            <p:nvPr/>
          </p:nvSpPr>
          <p:spPr bwMode="auto">
            <a:xfrm rot="560193">
              <a:off x="2532063" y="3163888"/>
              <a:ext cx="476250" cy="379412"/>
            </a:xfrm>
            <a:custGeom>
              <a:avLst/>
              <a:gdLst>
                <a:gd name="T0" fmla="*/ 2147483646 w 112"/>
                <a:gd name="T1" fmla="*/ 0 h 94"/>
                <a:gd name="T2" fmla="*/ 2147483646 w 112"/>
                <a:gd name="T3" fmla="*/ 2147483646 h 94"/>
                <a:gd name="T4" fmla="*/ 2147483646 w 112"/>
                <a:gd name="T5" fmla="*/ 2147483646 h 94"/>
                <a:gd name="T6" fmla="*/ 2147483646 w 112"/>
                <a:gd name="T7" fmla="*/ 2147483646 h 94"/>
                <a:gd name="T8" fmla="*/ 2147483646 w 112"/>
                <a:gd name="T9" fmla="*/ 2147483646 h 94"/>
                <a:gd name="T10" fmla="*/ 2147483646 w 112"/>
                <a:gd name="T11" fmla="*/ 2147483646 h 94"/>
                <a:gd name="T12" fmla="*/ 2147483646 w 112"/>
                <a:gd name="T13" fmla="*/ 2147483646 h 94"/>
                <a:gd name="T14" fmla="*/ 2147483646 w 112"/>
                <a:gd name="T15" fmla="*/ 2147483646 h 94"/>
                <a:gd name="T16" fmla="*/ 0 w 112"/>
                <a:gd name="T17" fmla="*/ 2147483646 h 94"/>
                <a:gd name="T18" fmla="*/ 2147483646 w 112"/>
                <a:gd name="T19" fmla="*/ 0 h 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2" h="94">
                  <a:moveTo>
                    <a:pt x="10" y="0"/>
                  </a:moveTo>
                  <a:lnTo>
                    <a:pt x="32" y="28"/>
                  </a:lnTo>
                  <a:lnTo>
                    <a:pt x="108" y="32"/>
                  </a:lnTo>
                  <a:lnTo>
                    <a:pt x="112" y="54"/>
                  </a:lnTo>
                  <a:lnTo>
                    <a:pt x="80" y="80"/>
                  </a:lnTo>
                  <a:lnTo>
                    <a:pt x="44" y="94"/>
                  </a:lnTo>
                  <a:lnTo>
                    <a:pt x="32" y="84"/>
                  </a:lnTo>
                  <a:lnTo>
                    <a:pt x="6" y="54"/>
                  </a:lnTo>
                  <a:lnTo>
                    <a:pt x="0" y="20"/>
                  </a:lnTo>
                  <a:lnTo>
                    <a:pt x="10" y="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8" name="Freeform 142"/>
            <p:cNvSpPr>
              <a:spLocks/>
            </p:cNvSpPr>
            <p:nvPr/>
          </p:nvSpPr>
          <p:spPr bwMode="auto">
            <a:xfrm rot="560193">
              <a:off x="3001963" y="3260725"/>
              <a:ext cx="415925" cy="330200"/>
            </a:xfrm>
            <a:custGeom>
              <a:avLst/>
              <a:gdLst>
                <a:gd name="T0" fmla="*/ 0 w 98"/>
                <a:gd name="T1" fmla="*/ 2147483646 h 82"/>
                <a:gd name="T2" fmla="*/ 2147483646 w 98"/>
                <a:gd name="T3" fmla="*/ 2147483646 h 82"/>
                <a:gd name="T4" fmla="*/ 2147483646 w 98"/>
                <a:gd name="T5" fmla="*/ 0 h 82"/>
                <a:gd name="T6" fmla="*/ 2147483646 w 98"/>
                <a:gd name="T7" fmla="*/ 2147483646 h 82"/>
                <a:gd name="T8" fmla="*/ 2147483646 w 98"/>
                <a:gd name="T9" fmla="*/ 2147483646 h 82"/>
                <a:gd name="T10" fmla="*/ 2147483646 w 98"/>
                <a:gd name="T11" fmla="*/ 2147483646 h 82"/>
                <a:gd name="T12" fmla="*/ 2147483646 w 98"/>
                <a:gd name="T13" fmla="*/ 2147483646 h 82"/>
                <a:gd name="T14" fmla="*/ 2147483646 w 98"/>
                <a:gd name="T15" fmla="*/ 2147483646 h 82"/>
                <a:gd name="T16" fmla="*/ 0 w 98"/>
                <a:gd name="T17" fmla="*/ 2147483646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82">
                  <a:moveTo>
                    <a:pt x="0" y="48"/>
                  </a:moveTo>
                  <a:lnTo>
                    <a:pt x="52" y="8"/>
                  </a:lnTo>
                  <a:lnTo>
                    <a:pt x="70" y="0"/>
                  </a:lnTo>
                  <a:lnTo>
                    <a:pt x="84" y="14"/>
                  </a:lnTo>
                  <a:lnTo>
                    <a:pt x="80" y="24"/>
                  </a:lnTo>
                  <a:lnTo>
                    <a:pt x="84" y="50"/>
                  </a:lnTo>
                  <a:lnTo>
                    <a:pt x="98" y="64"/>
                  </a:lnTo>
                  <a:lnTo>
                    <a:pt x="88" y="82"/>
                  </a:lnTo>
                  <a:lnTo>
                    <a:pt x="0" y="4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9" name="Freeform 143"/>
            <p:cNvSpPr>
              <a:spLocks/>
            </p:cNvSpPr>
            <p:nvPr/>
          </p:nvSpPr>
          <p:spPr bwMode="auto">
            <a:xfrm rot="560193">
              <a:off x="1130300" y="3625850"/>
              <a:ext cx="431800" cy="411163"/>
            </a:xfrm>
            <a:custGeom>
              <a:avLst/>
              <a:gdLst>
                <a:gd name="T0" fmla="*/ 2147483646 w 102"/>
                <a:gd name="T1" fmla="*/ 2147483646 h 102"/>
                <a:gd name="T2" fmla="*/ 2147483646 w 102"/>
                <a:gd name="T3" fmla="*/ 2147483646 h 102"/>
                <a:gd name="T4" fmla="*/ 2147483646 w 102"/>
                <a:gd name="T5" fmla="*/ 2147483646 h 102"/>
                <a:gd name="T6" fmla="*/ 2147483646 w 102"/>
                <a:gd name="T7" fmla="*/ 2147483646 h 102"/>
                <a:gd name="T8" fmla="*/ 2147483646 w 102"/>
                <a:gd name="T9" fmla="*/ 0 h 102"/>
                <a:gd name="T10" fmla="*/ 2147483646 w 102"/>
                <a:gd name="T11" fmla="*/ 2147483646 h 102"/>
                <a:gd name="T12" fmla="*/ 2147483646 w 102"/>
                <a:gd name="T13" fmla="*/ 2147483646 h 102"/>
                <a:gd name="T14" fmla="*/ 2147483646 w 102"/>
                <a:gd name="T15" fmla="*/ 2147483646 h 102"/>
                <a:gd name="T16" fmla="*/ 2147483646 w 102"/>
                <a:gd name="T17" fmla="*/ 2147483646 h 102"/>
                <a:gd name="T18" fmla="*/ 2147483646 w 102"/>
                <a:gd name="T19" fmla="*/ 2147483646 h 102"/>
                <a:gd name="T20" fmla="*/ 0 w 102"/>
                <a:gd name="T21" fmla="*/ 2147483646 h 102"/>
                <a:gd name="T22" fmla="*/ 2147483646 w 102"/>
                <a:gd name="T23" fmla="*/ 2147483646 h 102"/>
                <a:gd name="T24" fmla="*/ 2147483646 w 102"/>
                <a:gd name="T25" fmla="*/ 2147483646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2" h="102">
                  <a:moveTo>
                    <a:pt x="2" y="30"/>
                  </a:moveTo>
                  <a:lnTo>
                    <a:pt x="20" y="30"/>
                  </a:lnTo>
                  <a:lnTo>
                    <a:pt x="54" y="16"/>
                  </a:lnTo>
                  <a:lnTo>
                    <a:pt x="54" y="6"/>
                  </a:lnTo>
                  <a:lnTo>
                    <a:pt x="84" y="0"/>
                  </a:lnTo>
                  <a:lnTo>
                    <a:pt x="102" y="24"/>
                  </a:lnTo>
                  <a:lnTo>
                    <a:pt x="84" y="54"/>
                  </a:lnTo>
                  <a:lnTo>
                    <a:pt x="36" y="102"/>
                  </a:lnTo>
                  <a:lnTo>
                    <a:pt x="10" y="102"/>
                  </a:lnTo>
                  <a:lnTo>
                    <a:pt x="6" y="54"/>
                  </a:lnTo>
                  <a:lnTo>
                    <a:pt x="0" y="50"/>
                  </a:lnTo>
                  <a:lnTo>
                    <a:pt x="4" y="44"/>
                  </a:lnTo>
                  <a:lnTo>
                    <a:pt x="2" y="3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0" name="Freeform 144"/>
            <p:cNvSpPr>
              <a:spLocks/>
            </p:cNvSpPr>
            <p:nvPr/>
          </p:nvSpPr>
          <p:spPr bwMode="auto">
            <a:xfrm rot="560193">
              <a:off x="3159125" y="3746500"/>
              <a:ext cx="611188" cy="596900"/>
            </a:xfrm>
            <a:custGeom>
              <a:avLst/>
              <a:gdLst>
                <a:gd name="T0" fmla="*/ 0 w 144"/>
                <a:gd name="T1" fmla="*/ 2147483646 h 148"/>
                <a:gd name="T2" fmla="*/ 2147483646 w 144"/>
                <a:gd name="T3" fmla="*/ 2147483646 h 148"/>
                <a:gd name="T4" fmla="*/ 2147483646 w 144"/>
                <a:gd name="T5" fmla="*/ 2147483646 h 148"/>
                <a:gd name="T6" fmla="*/ 2147483646 w 144"/>
                <a:gd name="T7" fmla="*/ 0 h 148"/>
                <a:gd name="T8" fmla="*/ 2147483646 w 144"/>
                <a:gd name="T9" fmla="*/ 2147483646 h 148"/>
                <a:gd name="T10" fmla="*/ 2147483646 w 144"/>
                <a:gd name="T11" fmla="*/ 2147483646 h 148"/>
                <a:gd name="T12" fmla="*/ 2147483646 w 144"/>
                <a:gd name="T13" fmla="*/ 2147483646 h 148"/>
                <a:gd name="T14" fmla="*/ 2147483646 w 144"/>
                <a:gd name="T15" fmla="*/ 2147483646 h 148"/>
                <a:gd name="T16" fmla="*/ 2147483646 w 144"/>
                <a:gd name="T17" fmla="*/ 2147483646 h 148"/>
                <a:gd name="T18" fmla="*/ 2147483646 w 144"/>
                <a:gd name="T19" fmla="*/ 2147483646 h 148"/>
                <a:gd name="T20" fmla="*/ 2147483646 w 144"/>
                <a:gd name="T21" fmla="*/ 2147483646 h 148"/>
                <a:gd name="T22" fmla="*/ 2147483646 w 144"/>
                <a:gd name="T23" fmla="*/ 2147483646 h 148"/>
                <a:gd name="T24" fmla="*/ 2147483646 w 144"/>
                <a:gd name="T25" fmla="*/ 2147483646 h 148"/>
                <a:gd name="T26" fmla="*/ 2147483646 w 144"/>
                <a:gd name="T27" fmla="*/ 2147483646 h 148"/>
                <a:gd name="T28" fmla="*/ 0 w 144"/>
                <a:gd name="T29" fmla="*/ 2147483646 h 1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4" h="148">
                  <a:moveTo>
                    <a:pt x="0" y="30"/>
                  </a:moveTo>
                  <a:lnTo>
                    <a:pt x="20" y="20"/>
                  </a:lnTo>
                  <a:lnTo>
                    <a:pt x="32" y="18"/>
                  </a:lnTo>
                  <a:lnTo>
                    <a:pt x="36" y="0"/>
                  </a:lnTo>
                  <a:lnTo>
                    <a:pt x="84" y="14"/>
                  </a:lnTo>
                  <a:lnTo>
                    <a:pt x="106" y="4"/>
                  </a:lnTo>
                  <a:lnTo>
                    <a:pt x="142" y="24"/>
                  </a:lnTo>
                  <a:lnTo>
                    <a:pt x="132" y="52"/>
                  </a:lnTo>
                  <a:lnTo>
                    <a:pt x="144" y="88"/>
                  </a:lnTo>
                  <a:lnTo>
                    <a:pt x="138" y="98"/>
                  </a:lnTo>
                  <a:lnTo>
                    <a:pt x="98" y="148"/>
                  </a:lnTo>
                  <a:lnTo>
                    <a:pt x="52" y="108"/>
                  </a:lnTo>
                  <a:lnTo>
                    <a:pt x="48" y="80"/>
                  </a:lnTo>
                  <a:lnTo>
                    <a:pt x="38" y="82"/>
                  </a:lnTo>
                  <a:lnTo>
                    <a:pt x="0" y="3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1" name="Freeform 145"/>
            <p:cNvSpPr>
              <a:spLocks/>
            </p:cNvSpPr>
            <p:nvPr/>
          </p:nvSpPr>
          <p:spPr bwMode="auto">
            <a:xfrm rot="560193">
              <a:off x="2127250" y="3667125"/>
              <a:ext cx="347663" cy="428625"/>
            </a:xfrm>
            <a:custGeom>
              <a:avLst/>
              <a:gdLst>
                <a:gd name="T0" fmla="*/ 0 w 82"/>
                <a:gd name="T1" fmla="*/ 2147483646 h 106"/>
                <a:gd name="T2" fmla="*/ 2147483646 w 82"/>
                <a:gd name="T3" fmla="*/ 2147483646 h 106"/>
                <a:gd name="T4" fmla="*/ 2147483646 w 82"/>
                <a:gd name="T5" fmla="*/ 2147483646 h 106"/>
                <a:gd name="T6" fmla="*/ 2147483646 w 82"/>
                <a:gd name="T7" fmla="*/ 0 h 106"/>
                <a:gd name="T8" fmla="*/ 2147483646 w 82"/>
                <a:gd name="T9" fmla="*/ 2147483646 h 106"/>
                <a:gd name="T10" fmla="*/ 2147483646 w 82"/>
                <a:gd name="T11" fmla="*/ 2147483646 h 106"/>
                <a:gd name="T12" fmla="*/ 2147483646 w 82"/>
                <a:gd name="T13" fmla="*/ 2147483646 h 106"/>
                <a:gd name="T14" fmla="*/ 2147483646 w 82"/>
                <a:gd name="T15" fmla="*/ 2147483646 h 106"/>
                <a:gd name="T16" fmla="*/ 2147483646 w 82"/>
                <a:gd name="T17" fmla="*/ 2147483646 h 106"/>
                <a:gd name="T18" fmla="*/ 2147483646 w 82"/>
                <a:gd name="T19" fmla="*/ 2147483646 h 106"/>
                <a:gd name="T20" fmla="*/ 0 w 82"/>
                <a:gd name="T21" fmla="*/ 2147483646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2" h="106">
                  <a:moveTo>
                    <a:pt x="0" y="70"/>
                  </a:moveTo>
                  <a:lnTo>
                    <a:pt x="24" y="70"/>
                  </a:lnTo>
                  <a:lnTo>
                    <a:pt x="38" y="18"/>
                  </a:lnTo>
                  <a:lnTo>
                    <a:pt x="58" y="0"/>
                  </a:lnTo>
                  <a:lnTo>
                    <a:pt x="82" y="18"/>
                  </a:lnTo>
                  <a:lnTo>
                    <a:pt x="78" y="30"/>
                  </a:lnTo>
                  <a:lnTo>
                    <a:pt x="82" y="50"/>
                  </a:lnTo>
                  <a:lnTo>
                    <a:pt x="50" y="106"/>
                  </a:lnTo>
                  <a:lnTo>
                    <a:pt x="38" y="94"/>
                  </a:lnTo>
                  <a:lnTo>
                    <a:pt x="24" y="98"/>
                  </a:lnTo>
                  <a:lnTo>
                    <a:pt x="0" y="7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2" name="Freeform 146"/>
            <p:cNvSpPr>
              <a:spLocks/>
            </p:cNvSpPr>
            <p:nvPr/>
          </p:nvSpPr>
          <p:spPr bwMode="auto">
            <a:xfrm rot="560193">
              <a:off x="1692275" y="3873500"/>
              <a:ext cx="331788" cy="484188"/>
            </a:xfrm>
            <a:custGeom>
              <a:avLst/>
              <a:gdLst>
                <a:gd name="T0" fmla="*/ 0 w 78"/>
                <a:gd name="T1" fmla="*/ 2147483646 h 120"/>
                <a:gd name="T2" fmla="*/ 2147483646 w 78"/>
                <a:gd name="T3" fmla="*/ 2147483646 h 120"/>
                <a:gd name="T4" fmla="*/ 2147483646 w 78"/>
                <a:gd name="T5" fmla="*/ 0 h 120"/>
                <a:gd name="T6" fmla="*/ 2147483646 w 78"/>
                <a:gd name="T7" fmla="*/ 2147483646 h 120"/>
                <a:gd name="T8" fmla="*/ 2147483646 w 78"/>
                <a:gd name="T9" fmla="*/ 2147483646 h 120"/>
                <a:gd name="T10" fmla="*/ 2147483646 w 78"/>
                <a:gd name="T11" fmla="*/ 2147483646 h 120"/>
                <a:gd name="T12" fmla="*/ 2147483646 w 78"/>
                <a:gd name="T13" fmla="*/ 2147483646 h 120"/>
                <a:gd name="T14" fmla="*/ 2147483646 w 78"/>
                <a:gd name="T15" fmla="*/ 2147483646 h 120"/>
                <a:gd name="T16" fmla="*/ 2147483646 w 78"/>
                <a:gd name="T17" fmla="*/ 2147483646 h 120"/>
                <a:gd name="T18" fmla="*/ 2147483646 w 78"/>
                <a:gd name="T19" fmla="*/ 2147483646 h 120"/>
                <a:gd name="T20" fmla="*/ 2147483646 w 78"/>
                <a:gd name="T21" fmla="*/ 2147483646 h 120"/>
                <a:gd name="T22" fmla="*/ 2147483646 w 78"/>
                <a:gd name="T23" fmla="*/ 2147483646 h 120"/>
                <a:gd name="T24" fmla="*/ 2147483646 w 78"/>
                <a:gd name="T25" fmla="*/ 2147483646 h 120"/>
                <a:gd name="T26" fmla="*/ 2147483646 w 78"/>
                <a:gd name="T27" fmla="*/ 2147483646 h 120"/>
                <a:gd name="T28" fmla="*/ 2147483646 w 78"/>
                <a:gd name="T29" fmla="*/ 2147483646 h 120"/>
                <a:gd name="T30" fmla="*/ 2147483646 w 78"/>
                <a:gd name="T31" fmla="*/ 2147483646 h 120"/>
                <a:gd name="T32" fmla="*/ 0 w 78"/>
                <a:gd name="T33" fmla="*/ 2147483646 h 1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8" h="120">
                  <a:moveTo>
                    <a:pt x="0" y="16"/>
                  </a:moveTo>
                  <a:lnTo>
                    <a:pt x="34" y="2"/>
                  </a:lnTo>
                  <a:lnTo>
                    <a:pt x="62" y="0"/>
                  </a:lnTo>
                  <a:lnTo>
                    <a:pt x="68" y="6"/>
                  </a:lnTo>
                  <a:lnTo>
                    <a:pt x="78" y="22"/>
                  </a:lnTo>
                  <a:lnTo>
                    <a:pt x="66" y="26"/>
                  </a:lnTo>
                  <a:lnTo>
                    <a:pt x="68" y="80"/>
                  </a:lnTo>
                  <a:lnTo>
                    <a:pt x="64" y="94"/>
                  </a:lnTo>
                  <a:lnTo>
                    <a:pt x="50" y="84"/>
                  </a:lnTo>
                  <a:lnTo>
                    <a:pt x="52" y="110"/>
                  </a:lnTo>
                  <a:lnTo>
                    <a:pt x="48" y="120"/>
                  </a:lnTo>
                  <a:lnTo>
                    <a:pt x="40" y="106"/>
                  </a:lnTo>
                  <a:lnTo>
                    <a:pt x="34" y="70"/>
                  </a:lnTo>
                  <a:lnTo>
                    <a:pt x="20" y="70"/>
                  </a:lnTo>
                  <a:lnTo>
                    <a:pt x="20" y="60"/>
                  </a:lnTo>
                  <a:lnTo>
                    <a:pt x="6" y="52"/>
                  </a:lnTo>
                  <a:lnTo>
                    <a:pt x="0" y="1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3" name="Freeform 147"/>
            <p:cNvSpPr>
              <a:spLocks/>
            </p:cNvSpPr>
            <p:nvPr/>
          </p:nvSpPr>
          <p:spPr bwMode="auto">
            <a:xfrm rot="560193">
              <a:off x="1897063" y="3935413"/>
              <a:ext cx="577850" cy="500062"/>
            </a:xfrm>
            <a:custGeom>
              <a:avLst/>
              <a:gdLst>
                <a:gd name="T0" fmla="*/ 2147483646 w 136"/>
                <a:gd name="T1" fmla="*/ 2147483646 h 124"/>
                <a:gd name="T2" fmla="*/ 2147483646 w 136"/>
                <a:gd name="T3" fmla="*/ 0 h 124"/>
                <a:gd name="T4" fmla="*/ 2147483646 w 136"/>
                <a:gd name="T5" fmla="*/ 2147483646 h 124"/>
                <a:gd name="T6" fmla="*/ 2147483646 w 136"/>
                <a:gd name="T7" fmla="*/ 2147483646 h 124"/>
                <a:gd name="T8" fmla="*/ 2147483646 w 136"/>
                <a:gd name="T9" fmla="*/ 2147483646 h 124"/>
                <a:gd name="T10" fmla="*/ 2147483646 w 136"/>
                <a:gd name="T11" fmla="*/ 2147483646 h 124"/>
                <a:gd name="T12" fmla="*/ 2147483646 w 136"/>
                <a:gd name="T13" fmla="*/ 2147483646 h 124"/>
                <a:gd name="T14" fmla="*/ 2147483646 w 136"/>
                <a:gd name="T15" fmla="*/ 2147483646 h 124"/>
                <a:gd name="T16" fmla="*/ 2147483646 w 136"/>
                <a:gd name="T17" fmla="*/ 2147483646 h 124"/>
                <a:gd name="T18" fmla="*/ 2147483646 w 136"/>
                <a:gd name="T19" fmla="*/ 2147483646 h 124"/>
                <a:gd name="T20" fmla="*/ 2147483646 w 136"/>
                <a:gd name="T21" fmla="*/ 2147483646 h 124"/>
                <a:gd name="T22" fmla="*/ 2147483646 w 136"/>
                <a:gd name="T23" fmla="*/ 2147483646 h 124"/>
                <a:gd name="T24" fmla="*/ 2147483646 w 136"/>
                <a:gd name="T25" fmla="*/ 2147483646 h 124"/>
                <a:gd name="T26" fmla="*/ 2147483646 w 136"/>
                <a:gd name="T27" fmla="*/ 2147483646 h 124"/>
                <a:gd name="T28" fmla="*/ 2147483646 w 136"/>
                <a:gd name="T29" fmla="*/ 2147483646 h 124"/>
                <a:gd name="T30" fmla="*/ 2147483646 w 136"/>
                <a:gd name="T31" fmla="*/ 2147483646 h 124"/>
                <a:gd name="T32" fmla="*/ 2147483646 w 136"/>
                <a:gd name="T33" fmla="*/ 2147483646 h 124"/>
                <a:gd name="T34" fmla="*/ 2147483646 w 136"/>
                <a:gd name="T35" fmla="*/ 2147483646 h 124"/>
                <a:gd name="T36" fmla="*/ 2147483646 w 136"/>
                <a:gd name="T37" fmla="*/ 2147483646 h 124"/>
                <a:gd name="T38" fmla="*/ 0 w 136"/>
                <a:gd name="T39" fmla="*/ 2147483646 h 124"/>
                <a:gd name="T40" fmla="*/ 2147483646 w 136"/>
                <a:gd name="T41" fmla="*/ 2147483646 h 124"/>
                <a:gd name="T42" fmla="*/ 2147483646 w 136"/>
                <a:gd name="T43" fmla="*/ 2147483646 h 124"/>
                <a:gd name="T44" fmla="*/ 2147483646 w 136"/>
                <a:gd name="T45" fmla="*/ 2147483646 h 124"/>
                <a:gd name="T46" fmla="*/ 2147483646 w 136"/>
                <a:gd name="T47" fmla="*/ 2147483646 h 124"/>
                <a:gd name="T48" fmla="*/ 2147483646 w 136"/>
                <a:gd name="T49" fmla="*/ 2147483646 h 1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6" h="124">
                  <a:moveTo>
                    <a:pt x="18" y="4"/>
                  </a:moveTo>
                  <a:lnTo>
                    <a:pt x="42" y="0"/>
                  </a:lnTo>
                  <a:lnTo>
                    <a:pt x="66" y="28"/>
                  </a:lnTo>
                  <a:lnTo>
                    <a:pt x="80" y="24"/>
                  </a:lnTo>
                  <a:lnTo>
                    <a:pt x="92" y="36"/>
                  </a:lnTo>
                  <a:lnTo>
                    <a:pt x="128" y="44"/>
                  </a:lnTo>
                  <a:lnTo>
                    <a:pt x="136" y="60"/>
                  </a:lnTo>
                  <a:lnTo>
                    <a:pt x="110" y="108"/>
                  </a:lnTo>
                  <a:lnTo>
                    <a:pt x="88" y="120"/>
                  </a:lnTo>
                  <a:lnTo>
                    <a:pt x="76" y="124"/>
                  </a:lnTo>
                  <a:lnTo>
                    <a:pt x="72" y="116"/>
                  </a:lnTo>
                  <a:lnTo>
                    <a:pt x="70" y="112"/>
                  </a:lnTo>
                  <a:lnTo>
                    <a:pt x="68" y="110"/>
                  </a:lnTo>
                  <a:lnTo>
                    <a:pt x="66" y="110"/>
                  </a:lnTo>
                  <a:lnTo>
                    <a:pt x="38" y="118"/>
                  </a:lnTo>
                  <a:lnTo>
                    <a:pt x="38" y="114"/>
                  </a:lnTo>
                  <a:lnTo>
                    <a:pt x="36" y="112"/>
                  </a:lnTo>
                  <a:lnTo>
                    <a:pt x="34" y="110"/>
                  </a:lnTo>
                  <a:lnTo>
                    <a:pt x="2" y="108"/>
                  </a:lnTo>
                  <a:lnTo>
                    <a:pt x="0" y="82"/>
                  </a:lnTo>
                  <a:lnTo>
                    <a:pt x="14" y="92"/>
                  </a:lnTo>
                  <a:lnTo>
                    <a:pt x="18" y="78"/>
                  </a:lnTo>
                  <a:lnTo>
                    <a:pt x="16" y="24"/>
                  </a:lnTo>
                  <a:lnTo>
                    <a:pt x="28" y="20"/>
                  </a:lnTo>
                  <a:lnTo>
                    <a:pt x="18" y="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4" name="Freeform 148"/>
            <p:cNvSpPr>
              <a:spLocks/>
            </p:cNvSpPr>
            <p:nvPr/>
          </p:nvSpPr>
          <p:spPr bwMode="auto">
            <a:xfrm rot="560193">
              <a:off x="2001838" y="4584700"/>
              <a:ext cx="322262" cy="419100"/>
            </a:xfrm>
            <a:custGeom>
              <a:avLst/>
              <a:gdLst>
                <a:gd name="T0" fmla="*/ 2147483646 w 76"/>
                <a:gd name="T1" fmla="*/ 2147483646 h 104"/>
                <a:gd name="T2" fmla="*/ 2147483646 w 76"/>
                <a:gd name="T3" fmla="*/ 2147483646 h 104"/>
                <a:gd name="T4" fmla="*/ 2147483646 w 76"/>
                <a:gd name="T5" fmla="*/ 2147483646 h 104"/>
                <a:gd name="T6" fmla="*/ 2147483646 w 76"/>
                <a:gd name="T7" fmla="*/ 0 h 104"/>
                <a:gd name="T8" fmla="*/ 2147483646 w 76"/>
                <a:gd name="T9" fmla="*/ 2147483646 h 104"/>
                <a:gd name="T10" fmla="*/ 2147483646 w 76"/>
                <a:gd name="T11" fmla="*/ 2147483646 h 104"/>
                <a:gd name="T12" fmla="*/ 2147483646 w 76"/>
                <a:gd name="T13" fmla="*/ 2147483646 h 104"/>
                <a:gd name="T14" fmla="*/ 2147483646 w 76"/>
                <a:gd name="T15" fmla="*/ 2147483646 h 104"/>
                <a:gd name="T16" fmla="*/ 2147483646 w 76"/>
                <a:gd name="T17" fmla="*/ 2147483646 h 104"/>
                <a:gd name="T18" fmla="*/ 2147483646 w 76"/>
                <a:gd name="T19" fmla="*/ 2147483646 h 104"/>
                <a:gd name="T20" fmla="*/ 0 w 76"/>
                <a:gd name="T21" fmla="*/ 2147483646 h 104"/>
                <a:gd name="T22" fmla="*/ 2147483646 w 76"/>
                <a:gd name="T23" fmla="*/ 2147483646 h 104"/>
                <a:gd name="T24" fmla="*/ 2147483646 w 76"/>
                <a:gd name="T25" fmla="*/ 2147483646 h 1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6" h="104">
                  <a:moveTo>
                    <a:pt x="8" y="20"/>
                  </a:moveTo>
                  <a:lnTo>
                    <a:pt x="34" y="12"/>
                  </a:lnTo>
                  <a:lnTo>
                    <a:pt x="34" y="4"/>
                  </a:lnTo>
                  <a:lnTo>
                    <a:pt x="60" y="0"/>
                  </a:lnTo>
                  <a:lnTo>
                    <a:pt x="76" y="98"/>
                  </a:lnTo>
                  <a:lnTo>
                    <a:pt x="52" y="104"/>
                  </a:lnTo>
                  <a:lnTo>
                    <a:pt x="52" y="96"/>
                  </a:lnTo>
                  <a:lnTo>
                    <a:pt x="50" y="88"/>
                  </a:lnTo>
                  <a:lnTo>
                    <a:pt x="48" y="86"/>
                  </a:lnTo>
                  <a:lnTo>
                    <a:pt x="8" y="88"/>
                  </a:lnTo>
                  <a:lnTo>
                    <a:pt x="0" y="56"/>
                  </a:lnTo>
                  <a:lnTo>
                    <a:pt x="8" y="44"/>
                  </a:lnTo>
                  <a:lnTo>
                    <a:pt x="8" y="2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5" name="Freeform 149"/>
            <p:cNvSpPr>
              <a:spLocks/>
            </p:cNvSpPr>
            <p:nvPr/>
          </p:nvSpPr>
          <p:spPr bwMode="auto">
            <a:xfrm rot="560193">
              <a:off x="3132138" y="4625975"/>
              <a:ext cx="552450" cy="411163"/>
            </a:xfrm>
            <a:custGeom>
              <a:avLst/>
              <a:gdLst>
                <a:gd name="T0" fmla="*/ 0 w 130"/>
                <a:gd name="T1" fmla="*/ 2147483646 h 102"/>
                <a:gd name="T2" fmla="*/ 2147483646 w 130"/>
                <a:gd name="T3" fmla="*/ 2147483646 h 102"/>
                <a:gd name="T4" fmla="*/ 2147483646 w 130"/>
                <a:gd name="T5" fmla="*/ 2147483646 h 102"/>
                <a:gd name="T6" fmla="*/ 2147483646 w 130"/>
                <a:gd name="T7" fmla="*/ 2147483646 h 102"/>
                <a:gd name="T8" fmla="*/ 2147483646 w 130"/>
                <a:gd name="T9" fmla="*/ 0 h 102"/>
                <a:gd name="T10" fmla="*/ 2147483646 w 130"/>
                <a:gd name="T11" fmla="*/ 2147483646 h 102"/>
                <a:gd name="T12" fmla="*/ 2147483646 w 130"/>
                <a:gd name="T13" fmla="*/ 2147483646 h 102"/>
                <a:gd name="T14" fmla="*/ 2147483646 w 130"/>
                <a:gd name="T15" fmla="*/ 2147483646 h 102"/>
                <a:gd name="T16" fmla="*/ 2147483646 w 130"/>
                <a:gd name="T17" fmla="*/ 2147483646 h 102"/>
                <a:gd name="T18" fmla="*/ 2147483646 w 130"/>
                <a:gd name="T19" fmla="*/ 2147483646 h 102"/>
                <a:gd name="T20" fmla="*/ 2147483646 w 130"/>
                <a:gd name="T21" fmla="*/ 2147483646 h 102"/>
                <a:gd name="T22" fmla="*/ 2147483646 w 130"/>
                <a:gd name="T23" fmla="*/ 2147483646 h 102"/>
                <a:gd name="T24" fmla="*/ 2147483646 w 130"/>
                <a:gd name="T25" fmla="*/ 2147483646 h 102"/>
                <a:gd name="T26" fmla="*/ 2147483646 w 130"/>
                <a:gd name="T27" fmla="*/ 2147483646 h 102"/>
                <a:gd name="T28" fmla="*/ 2147483646 w 130"/>
                <a:gd name="T29" fmla="*/ 2147483646 h 102"/>
                <a:gd name="T30" fmla="*/ 0 w 130"/>
                <a:gd name="T31" fmla="*/ 2147483646 h 10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0" h="102">
                  <a:moveTo>
                    <a:pt x="0" y="12"/>
                  </a:moveTo>
                  <a:lnTo>
                    <a:pt x="16" y="6"/>
                  </a:lnTo>
                  <a:lnTo>
                    <a:pt x="32" y="12"/>
                  </a:lnTo>
                  <a:lnTo>
                    <a:pt x="40" y="2"/>
                  </a:lnTo>
                  <a:lnTo>
                    <a:pt x="52" y="0"/>
                  </a:lnTo>
                  <a:lnTo>
                    <a:pt x="94" y="6"/>
                  </a:lnTo>
                  <a:lnTo>
                    <a:pt x="108" y="6"/>
                  </a:lnTo>
                  <a:lnTo>
                    <a:pt x="104" y="24"/>
                  </a:lnTo>
                  <a:lnTo>
                    <a:pt x="112" y="36"/>
                  </a:lnTo>
                  <a:lnTo>
                    <a:pt x="126" y="34"/>
                  </a:lnTo>
                  <a:lnTo>
                    <a:pt x="130" y="66"/>
                  </a:lnTo>
                  <a:lnTo>
                    <a:pt x="128" y="86"/>
                  </a:lnTo>
                  <a:lnTo>
                    <a:pt x="108" y="82"/>
                  </a:lnTo>
                  <a:lnTo>
                    <a:pt x="96" y="66"/>
                  </a:lnTo>
                  <a:lnTo>
                    <a:pt x="36" y="102"/>
                  </a:lnTo>
                  <a:lnTo>
                    <a:pt x="0" y="1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6" name="Freeform 150"/>
            <p:cNvSpPr>
              <a:spLocks/>
            </p:cNvSpPr>
            <p:nvPr/>
          </p:nvSpPr>
          <p:spPr bwMode="auto">
            <a:xfrm rot="560193">
              <a:off x="3779838" y="5146675"/>
              <a:ext cx="695325" cy="508000"/>
            </a:xfrm>
            <a:custGeom>
              <a:avLst/>
              <a:gdLst>
                <a:gd name="T0" fmla="*/ 0 w 164"/>
                <a:gd name="T1" fmla="*/ 2147483646 h 126"/>
                <a:gd name="T2" fmla="*/ 2147483646 w 164"/>
                <a:gd name="T3" fmla="*/ 2147483646 h 126"/>
                <a:gd name="T4" fmla="*/ 2147483646 w 164"/>
                <a:gd name="T5" fmla="*/ 2147483646 h 126"/>
                <a:gd name="T6" fmla="*/ 2147483646 w 164"/>
                <a:gd name="T7" fmla="*/ 0 h 126"/>
                <a:gd name="T8" fmla="*/ 2147483646 w 164"/>
                <a:gd name="T9" fmla="*/ 2147483646 h 126"/>
                <a:gd name="T10" fmla="*/ 2147483646 w 164"/>
                <a:gd name="T11" fmla="*/ 2147483646 h 126"/>
                <a:gd name="T12" fmla="*/ 2147483646 w 164"/>
                <a:gd name="T13" fmla="*/ 2147483646 h 126"/>
                <a:gd name="T14" fmla="*/ 2147483646 w 164"/>
                <a:gd name="T15" fmla="*/ 2147483646 h 126"/>
                <a:gd name="T16" fmla="*/ 2147483646 w 164"/>
                <a:gd name="T17" fmla="*/ 2147483646 h 126"/>
                <a:gd name="T18" fmla="*/ 2147483646 w 164"/>
                <a:gd name="T19" fmla="*/ 2147483646 h 126"/>
                <a:gd name="T20" fmla="*/ 2147483646 w 164"/>
                <a:gd name="T21" fmla="*/ 2147483646 h 126"/>
                <a:gd name="T22" fmla="*/ 2147483646 w 164"/>
                <a:gd name="T23" fmla="*/ 2147483646 h 126"/>
                <a:gd name="T24" fmla="*/ 2147483646 w 164"/>
                <a:gd name="T25" fmla="*/ 2147483646 h 126"/>
                <a:gd name="T26" fmla="*/ 2147483646 w 164"/>
                <a:gd name="T27" fmla="*/ 2147483646 h 126"/>
                <a:gd name="T28" fmla="*/ 0 w 164"/>
                <a:gd name="T29" fmla="*/ 2147483646 h 1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4" h="126">
                  <a:moveTo>
                    <a:pt x="0" y="48"/>
                  </a:moveTo>
                  <a:lnTo>
                    <a:pt x="48" y="18"/>
                  </a:lnTo>
                  <a:lnTo>
                    <a:pt x="58" y="26"/>
                  </a:lnTo>
                  <a:lnTo>
                    <a:pt x="134" y="0"/>
                  </a:lnTo>
                  <a:lnTo>
                    <a:pt x="164" y="14"/>
                  </a:lnTo>
                  <a:lnTo>
                    <a:pt x="156" y="48"/>
                  </a:lnTo>
                  <a:lnTo>
                    <a:pt x="154" y="70"/>
                  </a:lnTo>
                  <a:lnTo>
                    <a:pt x="132" y="98"/>
                  </a:lnTo>
                  <a:lnTo>
                    <a:pt x="140" y="110"/>
                  </a:lnTo>
                  <a:lnTo>
                    <a:pt x="114" y="126"/>
                  </a:lnTo>
                  <a:lnTo>
                    <a:pt x="100" y="82"/>
                  </a:lnTo>
                  <a:lnTo>
                    <a:pt x="60" y="74"/>
                  </a:lnTo>
                  <a:lnTo>
                    <a:pt x="58" y="62"/>
                  </a:lnTo>
                  <a:lnTo>
                    <a:pt x="6" y="66"/>
                  </a:lnTo>
                  <a:lnTo>
                    <a:pt x="0" y="4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7" name="Freeform 151"/>
            <p:cNvSpPr>
              <a:spLocks/>
            </p:cNvSpPr>
            <p:nvPr/>
          </p:nvSpPr>
          <p:spPr bwMode="auto">
            <a:xfrm rot="560193">
              <a:off x="2620963" y="4600575"/>
              <a:ext cx="652462" cy="531813"/>
            </a:xfrm>
            <a:custGeom>
              <a:avLst/>
              <a:gdLst>
                <a:gd name="T0" fmla="*/ 0 w 154"/>
                <a:gd name="T1" fmla="*/ 2147483646 h 132"/>
                <a:gd name="T2" fmla="*/ 2147483646 w 154"/>
                <a:gd name="T3" fmla="*/ 2147483646 h 132"/>
                <a:gd name="T4" fmla="*/ 2147483646 w 154"/>
                <a:gd name="T5" fmla="*/ 0 h 132"/>
                <a:gd name="T6" fmla="*/ 2147483646 w 154"/>
                <a:gd name="T7" fmla="*/ 2147483646 h 132"/>
                <a:gd name="T8" fmla="*/ 2147483646 w 154"/>
                <a:gd name="T9" fmla="*/ 2147483646 h 132"/>
                <a:gd name="T10" fmla="*/ 2147483646 w 154"/>
                <a:gd name="T11" fmla="*/ 2147483646 h 132"/>
                <a:gd name="T12" fmla="*/ 2147483646 w 154"/>
                <a:gd name="T13" fmla="*/ 2147483646 h 132"/>
                <a:gd name="T14" fmla="*/ 2147483646 w 154"/>
                <a:gd name="T15" fmla="*/ 2147483646 h 132"/>
                <a:gd name="T16" fmla="*/ 2147483646 w 154"/>
                <a:gd name="T17" fmla="*/ 2147483646 h 132"/>
                <a:gd name="T18" fmla="*/ 2147483646 w 154"/>
                <a:gd name="T19" fmla="*/ 2147483646 h 132"/>
                <a:gd name="T20" fmla="*/ 2147483646 w 154"/>
                <a:gd name="T21" fmla="*/ 2147483646 h 132"/>
                <a:gd name="T22" fmla="*/ 0 w 154"/>
                <a:gd name="T23" fmla="*/ 2147483646 h 1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4" h="132">
                  <a:moveTo>
                    <a:pt x="0" y="36"/>
                  </a:moveTo>
                  <a:lnTo>
                    <a:pt x="82" y="8"/>
                  </a:lnTo>
                  <a:lnTo>
                    <a:pt x="118" y="0"/>
                  </a:lnTo>
                  <a:lnTo>
                    <a:pt x="154" y="90"/>
                  </a:lnTo>
                  <a:lnTo>
                    <a:pt x="136" y="106"/>
                  </a:lnTo>
                  <a:lnTo>
                    <a:pt x="110" y="132"/>
                  </a:lnTo>
                  <a:lnTo>
                    <a:pt x="90" y="126"/>
                  </a:lnTo>
                  <a:lnTo>
                    <a:pt x="82" y="114"/>
                  </a:lnTo>
                  <a:lnTo>
                    <a:pt x="60" y="120"/>
                  </a:lnTo>
                  <a:lnTo>
                    <a:pt x="40" y="96"/>
                  </a:lnTo>
                  <a:lnTo>
                    <a:pt x="30" y="64"/>
                  </a:lnTo>
                  <a:lnTo>
                    <a:pt x="0" y="3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8" name="Freeform 152"/>
            <p:cNvSpPr>
              <a:spLocks/>
            </p:cNvSpPr>
            <p:nvPr/>
          </p:nvSpPr>
          <p:spPr bwMode="auto">
            <a:xfrm rot="560193">
              <a:off x="4913313" y="6777038"/>
              <a:ext cx="849312" cy="725487"/>
            </a:xfrm>
            <a:custGeom>
              <a:avLst/>
              <a:gdLst>
                <a:gd name="T0" fmla="*/ 2147483646 w 200"/>
                <a:gd name="T1" fmla="*/ 2147483646 h 180"/>
                <a:gd name="T2" fmla="*/ 2147483646 w 200"/>
                <a:gd name="T3" fmla="*/ 0 h 180"/>
                <a:gd name="T4" fmla="*/ 2147483646 w 200"/>
                <a:gd name="T5" fmla="*/ 2147483646 h 180"/>
                <a:gd name="T6" fmla="*/ 2147483646 w 200"/>
                <a:gd name="T7" fmla="*/ 2147483646 h 180"/>
                <a:gd name="T8" fmla="*/ 2147483646 w 200"/>
                <a:gd name="T9" fmla="*/ 2147483646 h 180"/>
                <a:gd name="T10" fmla="*/ 2147483646 w 200"/>
                <a:gd name="T11" fmla="*/ 2147483646 h 180"/>
                <a:gd name="T12" fmla="*/ 2147483646 w 200"/>
                <a:gd name="T13" fmla="*/ 2147483646 h 180"/>
                <a:gd name="T14" fmla="*/ 2147483646 w 200"/>
                <a:gd name="T15" fmla="*/ 2147483646 h 180"/>
                <a:gd name="T16" fmla="*/ 2147483646 w 200"/>
                <a:gd name="T17" fmla="*/ 2147483646 h 180"/>
                <a:gd name="T18" fmla="*/ 2147483646 w 200"/>
                <a:gd name="T19" fmla="*/ 2147483646 h 180"/>
                <a:gd name="T20" fmla="*/ 2147483646 w 200"/>
                <a:gd name="T21" fmla="*/ 2147483646 h 180"/>
                <a:gd name="T22" fmla="*/ 2147483646 w 200"/>
                <a:gd name="T23" fmla="*/ 2147483646 h 180"/>
                <a:gd name="T24" fmla="*/ 2147483646 w 200"/>
                <a:gd name="T25" fmla="*/ 2147483646 h 180"/>
                <a:gd name="T26" fmla="*/ 2147483646 w 200"/>
                <a:gd name="T27" fmla="*/ 2147483646 h 180"/>
                <a:gd name="T28" fmla="*/ 2147483646 w 200"/>
                <a:gd name="T29" fmla="*/ 2147483646 h 180"/>
                <a:gd name="T30" fmla="*/ 2147483646 w 200"/>
                <a:gd name="T31" fmla="*/ 2147483646 h 180"/>
                <a:gd name="T32" fmla="*/ 0 w 200"/>
                <a:gd name="T33" fmla="*/ 2147483646 h 180"/>
                <a:gd name="T34" fmla="*/ 2147483646 w 200"/>
                <a:gd name="T35" fmla="*/ 2147483646 h 180"/>
                <a:gd name="T36" fmla="*/ 2147483646 w 200"/>
                <a:gd name="T37" fmla="*/ 2147483646 h 1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00" h="180">
                  <a:moveTo>
                    <a:pt x="26" y="4"/>
                  </a:moveTo>
                  <a:lnTo>
                    <a:pt x="56" y="0"/>
                  </a:lnTo>
                  <a:lnTo>
                    <a:pt x="80" y="14"/>
                  </a:lnTo>
                  <a:lnTo>
                    <a:pt x="114" y="52"/>
                  </a:lnTo>
                  <a:lnTo>
                    <a:pt x="122" y="44"/>
                  </a:lnTo>
                  <a:lnTo>
                    <a:pt x="184" y="84"/>
                  </a:lnTo>
                  <a:lnTo>
                    <a:pt x="198" y="104"/>
                  </a:lnTo>
                  <a:lnTo>
                    <a:pt x="200" y="116"/>
                  </a:lnTo>
                  <a:lnTo>
                    <a:pt x="178" y="172"/>
                  </a:lnTo>
                  <a:lnTo>
                    <a:pt x="170" y="174"/>
                  </a:lnTo>
                  <a:lnTo>
                    <a:pt x="144" y="164"/>
                  </a:lnTo>
                  <a:lnTo>
                    <a:pt x="118" y="178"/>
                  </a:lnTo>
                  <a:lnTo>
                    <a:pt x="66" y="180"/>
                  </a:lnTo>
                  <a:lnTo>
                    <a:pt x="52" y="158"/>
                  </a:lnTo>
                  <a:lnTo>
                    <a:pt x="46" y="140"/>
                  </a:lnTo>
                  <a:lnTo>
                    <a:pt x="20" y="142"/>
                  </a:lnTo>
                  <a:lnTo>
                    <a:pt x="0" y="24"/>
                  </a:lnTo>
                  <a:lnTo>
                    <a:pt x="8" y="8"/>
                  </a:lnTo>
                  <a:lnTo>
                    <a:pt x="26" y="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9" name="Freeform 153"/>
            <p:cNvSpPr>
              <a:spLocks/>
            </p:cNvSpPr>
            <p:nvPr/>
          </p:nvSpPr>
          <p:spPr bwMode="auto">
            <a:xfrm rot="560193">
              <a:off x="4400550" y="6561138"/>
              <a:ext cx="654050" cy="685800"/>
            </a:xfrm>
            <a:custGeom>
              <a:avLst/>
              <a:gdLst>
                <a:gd name="T0" fmla="*/ 2147483646 w 154"/>
                <a:gd name="T1" fmla="*/ 2147483646 h 170"/>
                <a:gd name="T2" fmla="*/ 2147483646 w 154"/>
                <a:gd name="T3" fmla="*/ 0 h 170"/>
                <a:gd name="T4" fmla="*/ 2147483646 w 154"/>
                <a:gd name="T5" fmla="*/ 2147483646 h 170"/>
                <a:gd name="T6" fmla="*/ 2147483646 w 154"/>
                <a:gd name="T7" fmla="*/ 0 h 170"/>
                <a:gd name="T8" fmla="*/ 2147483646 w 154"/>
                <a:gd name="T9" fmla="*/ 2147483646 h 170"/>
                <a:gd name="T10" fmla="*/ 2147483646 w 154"/>
                <a:gd name="T11" fmla="*/ 2147483646 h 170"/>
                <a:gd name="T12" fmla="*/ 2147483646 w 154"/>
                <a:gd name="T13" fmla="*/ 2147483646 h 170"/>
                <a:gd name="T14" fmla="*/ 2147483646 w 154"/>
                <a:gd name="T15" fmla="*/ 2147483646 h 170"/>
                <a:gd name="T16" fmla="*/ 2147483646 w 154"/>
                <a:gd name="T17" fmla="*/ 2147483646 h 170"/>
                <a:gd name="T18" fmla="*/ 2147483646 w 154"/>
                <a:gd name="T19" fmla="*/ 2147483646 h 170"/>
                <a:gd name="T20" fmla="*/ 2147483646 w 154"/>
                <a:gd name="T21" fmla="*/ 2147483646 h 170"/>
                <a:gd name="T22" fmla="*/ 2147483646 w 154"/>
                <a:gd name="T23" fmla="*/ 2147483646 h 170"/>
                <a:gd name="T24" fmla="*/ 2147483646 w 154"/>
                <a:gd name="T25" fmla="*/ 2147483646 h 170"/>
                <a:gd name="T26" fmla="*/ 2147483646 w 154"/>
                <a:gd name="T27" fmla="*/ 2147483646 h 170"/>
                <a:gd name="T28" fmla="*/ 2147483646 w 154"/>
                <a:gd name="T29" fmla="*/ 2147483646 h 170"/>
                <a:gd name="T30" fmla="*/ 2147483646 w 154"/>
                <a:gd name="T31" fmla="*/ 2147483646 h 170"/>
                <a:gd name="T32" fmla="*/ 0 w 154"/>
                <a:gd name="T33" fmla="*/ 2147483646 h 170"/>
                <a:gd name="T34" fmla="*/ 2147483646 w 154"/>
                <a:gd name="T35" fmla="*/ 2147483646 h 170"/>
                <a:gd name="T36" fmla="*/ 2147483646 w 154"/>
                <a:gd name="T37" fmla="*/ 2147483646 h 170"/>
                <a:gd name="T38" fmla="*/ 2147483646 w 154"/>
                <a:gd name="T39" fmla="*/ 2147483646 h 170"/>
                <a:gd name="T40" fmla="*/ 2147483646 w 154"/>
                <a:gd name="T41" fmla="*/ 2147483646 h 1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4" h="170">
                  <a:moveTo>
                    <a:pt x="26" y="4"/>
                  </a:moveTo>
                  <a:lnTo>
                    <a:pt x="40" y="0"/>
                  </a:lnTo>
                  <a:lnTo>
                    <a:pt x="60" y="12"/>
                  </a:lnTo>
                  <a:lnTo>
                    <a:pt x="74" y="0"/>
                  </a:lnTo>
                  <a:lnTo>
                    <a:pt x="92" y="8"/>
                  </a:lnTo>
                  <a:lnTo>
                    <a:pt x="138" y="2"/>
                  </a:lnTo>
                  <a:lnTo>
                    <a:pt x="140" y="24"/>
                  </a:lnTo>
                  <a:lnTo>
                    <a:pt x="154" y="32"/>
                  </a:lnTo>
                  <a:lnTo>
                    <a:pt x="136" y="36"/>
                  </a:lnTo>
                  <a:lnTo>
                    <a:pt x="128" y="52"/>
                  </a:lnTo>
                  <a:lnTo>
                    <a:pt x="148" y="170"/>
                  </a:lnTo>
                  <a:lnTo>
                    <a:pt x="132" y="168"/>
                  </a:lnTo>
                  <a:lnTo>
                    <a:pt x="118" y="156"/>
                  </a:lnTo>
                  <a:lnTo>
                    <a:pt x="98" y="136"/>
                  </a:lnTo>
                  <a:lnTo>
                    <a:pt x="16" y="102"/>
                  </a:lnTo>
                  <a:lnTo>
                    <a:pt x="2" y="96"/>
                  </a:lnTo>
                  <a:lnTo>
                    <a:pt x="0" y="84"/>
                  </a:lnTo>
                  <a:lnTo>
                    <a:pt x="10" y="82"/>
                  </a:lnTo>
                  <a:lnTo>
                    <a:pt x="6" y="60"/>
                  </a:lnTo>
                  <a:lnTo>
                    <a:pt x="30" y="54"/>
                  </a:lnTo>
                  <a:lnTo>
                    <a:pt x="26" y="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0" name="Freeform 154"/>
            <p:cNvSpPr>
              <a:spLocks/>
            </p:cNvSpPr>
            <p:nvPr/>
          </p:nvSpPr>
          <p:spPr bwMode="auto">
            <a:xfrm rot="560193">
              <a:off x="3984625" y="6500813"/>
              <a:ext cx="560388" cy="523875"/>
            </a:xfrm>
            <a:custGeom>
              <a:avLst/>
              <a:gdLst>
                <a:gd name="T0" fmla="*/ 2147483646 w 132"/>
                <a:gd name="T1" fmla="*/ 2147483646 h 130"/>
                <a:gd name="T2" fmla="*/ 2147483646 w 132"/>
                <a:gd name="T3" fmla="*/ 2147483646 h 130"/>
                <a:gd name="T4" fmla="*/ 2147483646 w 132"/>
                <a:gd name="T5" fmla="*/ 2147483646 h 130"/>
                <a:gd name="T6" fmla="*/ 0 w 132"/>
                <a:gd name="T7" fmla="*/ 2147483646 h 130"/>
                <a:gd name="T8" fmla="*/ 2147483646 w 132"/>
                <a:gd name="T9" fmla="*/ 2147483646 h 130"/>
                <a:gd name="T10" fmla="*/ 2147483646 w 132"/>
                <a:gd name="T11" fmla="*/ 2147483646 h 130"/>
                <a:gd name="T12" fmla="*/ 2147483646 w 132"/>
                <a:gd name="T13" fmla="*/ 2147483646 h 130"/>
                <a:gd name="T14" fmla="*/ 2147483646 w 132"/>
                <a:gd name="T15" fmla="*/ 0 h 130"/>
                <a:gd name="T16" fmla="*/ 2147483646 w 132"/>
                <a:gd name="T17" fmla="*/ 2147483646 h 130"/>
                <a:gd name="T18" fmla="*/ 2147483646 w 132"/>
                <a:gd name="T19" fmla="*/ 2147483646 h 130"/>
                <a:gd name="T20" fmla="*/ 2147483646 w 132"/>
                <a:gd name="T21" fmla="*/ 2147483646 h 130"/>
                <a:gd name="T22" fmla="*/ 2147483646 w 132"/>
                <a:gd name="T23" fmla="*/ 2147483646 h 130"/>
                <a:gd name="T24" fmla="*/ 2147483646 w 132"/>
                <a:gd name="T25" fmla="*/ 2147483646 h 130"/>
                <a:gd name="T26" fmla="*/ 2147483646 w 132"/>
                <a:gd name="T27" fmla="*/ 2147483646 h 130"/>
                <a:gd name="T28" fmla="*/ 2147483646 w 132"/>
                <a:gd name="T29" fmla="*/ 2147483646 h 1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2" h="130">
                  <a:moveTo>
                    <a:pt x="116" y="110"/>
                  </a:moveTo>
                  <a:lnTo>
                    <a:pt x="74" y="120"/>
                  </a:lnTo>
                  <a:lnTo>
                    <a:pt x="16" y="130"/>
                  </a:lnTo>
                  <a:lnTo>
                    <a:pt x="0" y="82"/>
                  </a:lnTo>
                  <a:lnTo>
                    <a:pt x="56" y="28"/>
                  </a:lnTo>
                  <a:lnTo>
                    <a:pt x="88" y="6"/>
                  </a:lnTo>
                  <a:lnTo>
                    <a:pt x="104" y="4"/>
                  </a:lnTo>
                  <a:lnTo>
                    <a:pt x="128" y="0"/>
                  </a:lnTo>
                  <a:lnTo>
                    <a:pt x="132" y="50"/>
                  </a:lnTo>
                  <a:lnTo>
                    <a:pt x="108" y="56"/>
                  </a:lnTo>
                  <a:lnTo>
                    <a:pt x="112" y="78"/>
                  </a:lnTo>
                  <a:lnTo>
                    <a:pt x="102" y="80"/>
                  </a:lnTo>
                  <a:lnTo>
                    <a:pt x="104" y="92"/>
                  </a:lnTo>
                  <a:lnTo>
                    <a:pt x="118" y="98"/>
                  </a:lnTo>
                  <a:lnTo>
                    <a:pt x="116" y="110"/>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1" name="Freeform 155"/>
            <p:cNvSpPr>
              <a:spLocks/>
            </p:cNvSpPr>
            <p:nvPr/>
          </p:nvSpPr>
          <p:spPr bwMode="auto">
            <a:xfrm rot="560193">
              <a:off x="3579813" y="7424738"/>
              <a:ext cx="687387" cy="371475"/>
            </a:xfrm>
            <a:custGeom>
              <a:avLst/>
              <a:gdLst>
                <a:gd name="T0" fmla="*/ 2147483646 w 162"/>
                <a:gd name="T1" fmla="*/ 2147483646 h 92"/>
                <a:gd name="T2" fmla="*/ 2147483646 w 162"/>
                <a:gd name="T3" fmla="*/ 2147483646 h 92"/>
                <a:gd name="T4" fmla="*/ 2147483646 w 162"/>
                <a:gd name="T5" fmla="*/ 2147483646 h 92"/>
                <a:gd name="T6" fmla="*/ 0 w 162"/>
                <a:gd name="T7" fmla="*/ 2147483646 h 92"/>
                <a:gd name="T8" fmla="*/ 2147483646 w 162"/>
                <a:gd name="T9" fmla="*/ 0 h 92"/>
                <a:gd name="T10" fmla="*/ 2147483646 w 162"/>
                <a:gd name="T11" fmla="*/ 2147483646 h 92"/>
                <a:gd name="T12" fmla="*/ 2147483646 w 162"/>
                <a:gd name="T13" fmla="*/ 0 h 92"/>
                <a:gd name="T14" fmla="*/ 2147483646 w 162"/>
                <a:gd name="T15" fmla="*/ 2147483646 h 92"/>
                <a:gd name="T16" fmla="*/ 2147483646 w 162"/>
                <a:gd name="T17" fmla="*/ 2147483646 h 92"/>
                <a:gd name="T18" fmla="*/ 2147483646 w 162"/>
                <a:gd name="T19" fmla="*/ 2147483646 h 92"/>
                <a:gd name="T20" fmla="*/ 2147483646 w 162"/>
                <a:gd name="T21" fmla="*/ 2147483646 h 92"/>
                <a:gd name="T22" fmla="*/ 2147483646 w 162"/>
                <a:gd name="T23" fmla="*/ 2147483646 h 9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2" h="92">
                  <a:moveTo>
                    <a:pt x="50" y="92"/>
                  </a:moveTo>
                  <a:lnTo>
                    <a:pt x="38" y="76"/>
                  </a:lnTo>
                  <a:lnTo>
                    <a:pt x="42" y="54"/>
                  </a:lnTo>
                  <a:lnTo>
                    <a:pt x="0" y="14"/>
                  </a:lnTo>
                  <a:lnTo>
                    <a:pt x="92" y="0"/>
                  </a:lnTo>
                  <a:lnTo>
                    <a:pt x="98" y="12"/>
                  </a:lnTo>
                  <a:lnTo>
                    <a:pt x="158" y="0"/>
                  </a:lnTo>
                  <a:lnTo>
                    <a:pt x="162" y="24"/>
                  </a:lnTo>
                  <a:lnTo>
                    <a:pt x="154" y="28"/>
                  </a:lnTo>
                  <a:lnTo>
                    <a:pt x="144" y="36"/>
                  </a:lnTo>
                  <a:lnTo>
                    <a:pt x="150" y="74"/>
                  </a:lnTo>
                  <a:lnTo>
                    <a:pt x="50" y="92"/>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2" name="Freeform 156"/>
            <p:cNvSpPr>
              <a:spLocks/>
            </p:cNvSpPr>
            <p:nvPr/>
          </p:nvSpPr>
          <p:spPr bwMode="auto">
            <a:xfrm rot="560193">
              <a:off x="2395538" y="6415088"/>
              <a:ext cx="525462" cy="371475"/>
            </a:xfrm>
            <a:custGeom>
              <a:avLst/>
              <a:gdLst>
                <a:gd name="T0" fmla="*/ 2147483646 w 124"/>
                <a:gd name="T1" fmla="*/ 2147483646 h 92"/>
                <a:gd name="T2" fmla="*/ 2147483646 w 124"/>
                <a:gd name="T3" fmla="*/ 2147483646 h 92"/>
                <a:gd name="T4" fmla="*/ 2147483646 w 124"/>
                <a:gd name="T5" fmla="*/ 2147483646 h 92"/>
                <a:gd name="T6" fmla="*/ 2147483646 w 124"/>
                <a:gd name="T7" fmla="*/ 2147483646 h 92"/>
                <a:gd name="T8" fmla="*/ 2147483646 w 124"/>
                <a:gd name="T9" fmla="*/ 2147483646 h 92"/>
                <a:gd name="T10" fmla="*/ 2147483646 w 124"/>
                <a:gd name="T11" fmla="*/ 2147483646 h 92"/>
                <a:gd name="T12" fmla="*/ 2147483646 w 124"/>
                <a:gd name="T13" fmla="*/ 2147483646 h 92"/>
                <a:gd name="T14" fmla="*/ 0 w 124"/>
                <a:gd name="T15" fmla="*/ 2147483646 h 92"/>
                <a:gd name="T16" fmla="*/ 2147483646 w 124"/>
                <a:gd name="T17" fmla="*/ 0 h 92"/>
                <a:gd name="T18" fmla="*/ 2147483646 w 124"/>
                <a:gd name="T19" fmla="*/ 2147483646 h 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4" h="92">
                  <a:moveTo>
                    <a:pt x="120" y="56"/>
                  </a:moveTo>
                  <a:lnTo>
                    <a:pt x="124" y="80"/>
                  </a:lnTo>
                  <a:lnTo>
                    <a:pt x="72" y="92"/>
                  </a:lnTo>
                  <a:lnTo>
                    <a:pt x="50" y="80"/>
                  </a:lnTo>
                  <a:lnTo>
                    <a:pt x="24" y="72"/>
                  </a:lnTo>
                  <a:lnTo>
                    <a:pt x="14" y="80"/>
                  </a:lnTo>
                  <a:lnTo>
                    <a:pt x="14" y="54"/>
                  </a:lnTo>
                  <a:lnTo>
                    <a:pt x="0" y="16"/>
                  </a:lnTo>
                  <a:lnTo>
                    <a:pt x="108" y="0"/>
                  </a:lnTo>
                  <a:lnTo>
                    <a:pt x="120" y="5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3" name="Freeform 157"/>
            <p:cNvSpPr>
              <a:spLocks/>
            </p:cNvSpPr>
            <p:nvPr/>
          </p:nvSpPr>
          <p:spPr bwMode="auto">
            <a:xfrm rot="560193">
              <a:off x="2859088" y="6267450"/>
              <a:ext cx="669925" cy="476250"/>
            </a:xfrm>
            <a:custGeom>
              <a:avLst/>
              <a:gdLst>
                <a:gd name="T0" fmla="*/ 2147483646 w 158"/>
                <a:gd name="T1" fmla="*/ 2147483646 h 118"/>
                <a:gd name="T2" fmla="*/ 0 w 158"/>
                <a:gd name="T3" fmla="*/ 2147483646 h 118"/>
                <a:gd name="T4" fmla="*/ 2147483646 w 158"/>
                <a:gd name="T5" fmla="*/ 2147483646 h 118"/>
                <a:gd name="T6" fmla="*/ 2147483646 w 158"/>
                <a:gd name="T7" fmla="*/ 2147483646 h 118"/>
                <a:gd name="T8" fmla="*/ 2147483646 w 158"/>
                <a:gd name="T9" fmla="*/ 2147483646 h 118"/>
                <a:gd name="T10" fmla="*/ 2147483646 w 158"/>
                <a:gd name="T11" fmla="*/ 0 h 118"/>
                <a:gd name="T12" fmla="*/ 2147483646 w 158"/>
                <a:gd name="T13" fmla="*/ 2147483646 h 118"/>
                <a:gd name="T14" fmla="*/ 2147483646 w 158"/>
                <a:gd name="T15" fmla="*/ 2147483646 h 118"/>
                <a:gd name="T16" fmla="*/ 2147483646 w 158"/>
                <a:gd name="T17" fmla="*/ 2147483646 h 118"/>
                <a:gd name="T18" fmla="*/ 2147483646 w 158"/>
                <a:gd name="T19" fmla="*/ 2147483646 h 118"/>
                <a:gd name="T20" fmla="*/ 2147483646 w 158"/>
                <a:gd name="T21" fmla="*/ 2147483646 h 118"/>
                <a:gd name="T22" fmla="*/ 2147483646 w 158"/>
                <a:gd name="T23" fmla="*/ 2147483646 h 118"/>
                <a:gd name="T24" fmla="*/ 2147483646 w 158"/>
                <a:gd name="T25" fmla="*/ 2147483646 h 118"/>
                <a:gd name="T26" fmla="*/ 2147483646 w 158"/>
                <a:gd name="T27" fmla="*/ 2147483646 h 118"/>
                <a:gd name="T28" fmla="*/ 2147483646 w 158"/>
                <a:gd name="T29" fmla="*/ 2147483646 h 118"/>
                <a:gd name="T30" fmla="*/ 2147483646 w 158"/>
                <a:gd name="T31" fmla="*/ 2147483646 h 1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8" h="118">
                  <a:moveTo>
                    <a:pt x="4" y="58"/>
                  </a:moveTo>
                  <a:lnTo>
                    <a:pt x="0" y="26"/>
                  </a:lnTo>
                  <a:lnTo>
                    <a:pt x="12" y="16"/>
                  </a:lnTo>
                  <a:lnTo>
                    <a:pt x="36" y="18"/>
                  </a:lnTo>
                  <a:lnTo>
                    <a:pt x="54" y="2"/>
                  </a:lnTo>
                  <a:lnTo>
                    <a:pt x="68" y="0"/>
                  </a:lnTo>
                  <a:lnTo>
                    <a:pt x="88" y="10"/>
                  </a:lnTo>
                  <a:lnTo>
                    <a:pt x="104" y="22"/>
                  </a:lnTo>
                  <a:lnTo>
                    <a:pt x="110" y="46"/>
                  </a:lnTo>
                  <a:lnTo>
                    <a:pt x="148" y="76"/>
                  </a:lnTo>
                  <a:lnTo>
                    <a:pt x="158" y="94"/>
                  </a:lnTo>
                  <a:lnTo>
                    <a:pt x="64" y="118"/>
                  </a:lnTo>
                  <a:lnTo>
                    <a:pt x="32" y="118"/>
                  </a:lnTo>
                  <a:lnTo>
                    <a:pt x="32" y="112"/>
                  </a:lnTo>
                  <a:lnTo>
                    <a:pt x="16" y="114"/>
                  </a:lnTo>
                  <a:lnTo>
                    <a:pt x="4" y="58"/>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4" name="Freeform 158"/>
            <p:cNvSpPr>
              <a:spLocks/>
            </p:cNvSpPr>
            <p:nvPr/>
          </p:nvSpPr>
          <p:spPr bwMode="auto">
            <a:xfrm rot="560193">
              <a:off x="3484563" y="6296025"/>
              <a:ext cx="763587" cy="557213"/>
            </a:xfrm>
            <a:custGeom>
              <a:avLst/>
              <a:gdLst>
                <a:gd name="T0" fmla="*/ 0 w 180"/>
                <a:gd name="T1" fmla="*/ 2147483646 h 138"/>
                <a:gd name="T2" fmla="*/ 2147483646 w 180"/>
                <a:gd name="T3" fmla="*/ 0 h 138"/>
                <a:gd name="T4" fmla="*/ 2147483646 w 180"/>
                <a:gd name="T5" fmla="*/ 2147483646 h 138"/>
                <a:gd name="T6" fmla="*/ 2147483646 w 180"/>
                <a:gd name="T7" fmla="*/ 2147483646 h 138"/>
                <a:gd name="T8" fmla="*/ 2147483646 w 180"/>
                <a:gd name="T9" fmla="*/ 2147483646 h 138"/>
                <a:gd name="T10" fmla="*/ 2147483646 w 180"/>
                <a:gd name="T11" fmla="*/ 2147483646 h 138"/>
                <a:gd name="T12" fmla="*/ 2147483646 w 180"/>
                <a:gd name="T13" fmla="*/ 2147483646 h 138"/>
                <a:gd name="T14" fmla="*/ 2147483646 w 180"/>
                <a:gd name="T15" fmla="*/ 2147483646 h 138"/>
                <a:gd name="T16" fmla="*/ 2147483646 w 180"/>
                <a:gd name="T17" fmla="*/ 2147483646 h 138"/>
                <a:gd name="T18" fmla="*/ 2147483646 w 180"/>
                <a:gd name="T19" fmla="*/ 2147483646 h 138"/>
                <a:gd name="T20" fmla="*/ 2147483646 w 180"/>
                <a:gd name="T21" fmla="*/ 2147483646 h 138"/>
                <a:gd name="T22" fmla="*/ 2147483646 w 180"/>
                <a:gd name="T23" fmla="*/ 2147483646 h 138"/>
                <a:gd name="T24" fmla="*/ 2147483646 w 180"/>
                <a:gd name="T25" fmla="*/ 2147483646 h 138"/>
                <a:gd name="T26" fmla="*/ 2147483646 w 180"/>
                <a:gd name="T27" fmla="*/ 2147483646 h 138"/>
                <a:gd name="T28" fmla="*/ 2147483646 w 180"/>
                <a:gd name="T29" fmla="*/ 2147483646 h 138"/>
                <a:gd name="T30" fmla="*/ 0 w 180"/>
                <a:gd name="T31" fmla="*/ 2147483646 h 1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0" h="138">
                  <a:moveTo>
                    <a:pt x="0" y="96"/>
                  </a:moveTo>
                  <a:lnTo>
                    <a:pt x="72" y="0"/>
                  </a:lnTo>
                  <a:lnTo>
                    <a:pt x="88" y="4"/>
                  </a:lnTo>
                  <a:lnTo>
                    <a:pt x="104" y="22"/>
                  </a:lnTo>
                  <a:lnTo>
                    <a:pt x="138" y="34"/>
                  </a:lnTo>
                  <a:lnTo>
                    <a:pt x="180" y="62"/>
                  </a:lnTo>
                  <a:lnTo>
                    <a:pt x="124" y="116"/>
                  </a:lnTo>
                  <a:lnTo>
                    <a:pt x="112" y="130"/>
                  </a:lnTo>
                  <a:lnTo>
                    <a:pt x="100" y="126"/>
                  </a:lnTo>
                  <a:lnTo>
                    <a:pt x="96" y="134"/>
                  </a:lnTo>
                  <a:lnTo>
                    <a:pt x="74" y="138"/>
                  </a:lnTo>
                  <a:lnTo>
                    <a:pt x="60" y="138"/>
                  </a:lnTo>
                  <a:lnTo>
                    <a:pt x="32" y="118"/>
                  </a:lnTo>
                  <a:lnTo>
                    <a:pt x="24" y="126"/>
                  </a:lnTo>
                  <a:lnTo>
                    <a:pt x="10" y="114"/>
                  </a:lnTo>
                  <a:lnTo>
                    <a:pt x="0" y="96"/>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5" name="Freeform 159"/>
            <p:cNvSpPr>
              <a:spLocks/>
            </p:cNvSpPr>
            <p:nvPr/>
          </p:nvSpPr>
          <p:spPr bwMode="auto">
            <a:xfrm rot="560193">
              <a:off x="3060700" y="5538788"/>
              <a:ext cx="449263" cy="500062"/>
            </a:xfrm>
            <a:custGeom>
              <a:avLst/>
              <a:gdLst>
                <a:gd name="T0" fmla="*/ 2147483646 w 106"/>
                <a:gd name="T1" fmla="*/ 2147483646 h 124"/>
                <a:gd name="T2" fmla="*/ 0 w 106"/>
                <a:gd name="T3" fmla="*/ 2147483646 h 124"/>
                <a:gd name="T4" fmla="*/ 0 w 106"/>
                <a:gd name="T5" fmla="*/ 2147483646 h 124"/>
                <a:gd name="T6" fmla="*/ 2147483646 w 106"/>
                <a:gd name="T7" fmla="*/ 2147483646 h 124"/>
                <a:gd name="T8" fmla="*/ 2147483646 w 106"/>
                <a:gd name="T9" fmla="*/ 2147483646 h 124"/>
                <a:gd name="T10" fmla="*/ 2147483646 w 106"/>
                <a:gd name="T11" fmla="*/ 0 h 124"/>
                <a:gd name="T12" fmla="*/ 2147483646 w 106"/>
                <a:gd name="T13" fmla="*/ 0 h 124"/>
                <a:gd name="T14" fmla="*/ 2147483646 w 106"/>
                <a:gd name="T15" fmla="*/ 2147483646 h 124"/>
                <a:gd name="T16" fmla="*/ 2147483646 w 106"/>
                <a:gd name="T17" fmla="*/ 2147483646 h 124"/>
                <a:gd name="T18" fmla="*/ 2147483646 w 106"/>
                <a:gd name="T19" fmla="*/ 2147483646 h 124"/>
                <a:gd name="T20" fmla="*/ 2147483646 w 106"/>
                <a:gd name="T21" fmla="*/ 2147483646 h 124"/>
                <a:gd name="T22" fmla="*/ 2147483646 w 106"/>
                <a:gd name="T23" fmla="*/ 2147483646 h 124"/>
                <a:gd name="T24" fmla="*/ 2147483646 w 106"/>
                <a:gd name="T25" fmla="*/ 2147483646 h 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6" h="124">
                  <a:moveTo>
                    <a:pt x="48" y="124"/>
                  </a:moveTo>
                  <a:lnTo>
                    <a:pt x="0" y="86"/>
                  </a:lnTo>
                  <a:lnTo>
                    <a:pt x="0" y="56"/>
                  </a:lnTo>
                  <a:lnTo>
                    <a:pt x="38" y="26"/>
                  </a:lnTo>
                  <a:lnTo>
                    <a:pt x="64" y="6"/>
                  </a:lnTo>
                  <a:lnTo>
                    <a:pt x="72" y="0"/>
                  </a:lnTo>
                  <a:lnTo>
                    <a:pt x="76" y="0"/>
                  </a:lnTo>
                  <a:lnTo>
                    <a:pt x="92" y="24"/>
                  </a:lnTo>
                  <a:lnTo>
                    <a:pt x="106" y="46"/>
                  </a:lnTo>
                  <a:lnTo>
                    <a:pt x="68" y="94"/>
                  </a:lnTo>
                  <a:lnTo>
                    <a:pt x="76" y="100"/>
                  </a:lnTo>
                  <a:lnTo>
                    <a:pt x="60" y="122"/>
                  </a:lnTo>
                  <a:lnTo>
                    <a:pt x="48" y="1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6" name="Freeform 160"/>
            <p:cNvSpPr>
              <a:spLocks/>
            </p:cNvSpPr>
            <p:nvPr/>
          </p:nvSpPr>
          <p:spPr bwMode="auto">
            <a:xfrm rot="560193">
              <a:off x="1609725" y="4894263"/>
              <a:ext cx="585788" cy="411162"/>
            </a:xfrm>
            <a:custGeom>
              <a:avLst/>
              <a:gdLst>
                <a:gd name="T0" fmla="*/ 0 w 138"/>
                <a:gd name="T1" fmla="*/ 2147483646 h 102"/>
                <a:gd name="T2" fmla="*/ 2147483646 w 138"/>
                <a:gd name="T3" fmla="*/ 2147483646 h 102"/>
                <a:gd name="T4" fmla="*/ 2147483646 w 138"/>
                <a:gd name="T5" fmla="*/ 2147483646 h 102"/>
                <a:gd name="T6" fmla="*/ 2147483646 w 138"/>
                <a:gd name="T7" fmla="*/ 0 h 102"/>
                <a:gd name="T8" fmla="*/ 2147483646 w 138"/>
                <a:gd name="T9" fmla="*/ 2147483646 h 102"/>
                <a:gd name="T10" fmla="*/ 2147483646 w 138"/>
                <a:gd name="T11" fmla="*/ 2147483646 h 102"/>
                <a:gd name="T12" fmla="*/ 2147483646 w 138"/>
                <a:gd name="T13" fmla="*/ 2147483646 h 102"/>
                <a:gd name="T14" fmla="*/ 2147483646 w 138"/>
                <a:gd name="T15" fmla="*/ 2147483646 h 102"/>
                <a:gd name="T16" fmla="*/ 2147483646 w 138"/>
                <a:gd name="T17" fmla="*/ 2147483646 h 102"/>
                <a:gd name="T18" fmla="*/ 2147483646 w 138"/>
                <a:gd name="T19" fmla="*/ 2147483646 h 102"/>
                <a:gd name="T20" fmla="*/ 2147483646 w 138"/>
                <a:gd name="T21" fmla="*/ 2147483646 h 102"/>
                <a:gd name="T22" fmla="*/ 2147483646 w 138"/>
                <a:gd name="T23" fmla="*/ 2147483646 h 102"/>
                <a:gd name="T24" fmla="*/ 0 w 138"/>
                <a:gd name="T25" fmla="*/ 2147483646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8" h="102">
                  <a:moveTo>
                    <a:pt x="0" y="24"/>
                  </a:moveTo>
                  <a:lnTo>
                    <a:pt x="86" y="6"/>
                  </a:lnTo>
                  <a:lnTo>
                    <a:pt x="88" y="2"/>
                  </a:lnTo>
                  <a:lnTo>
                    <a:pt x="128" y="0"/>
                  </a:lnTo>
                  <a:lnTo>
                    <a:pt x="132" y="18"/>
                  </a:lnTo>
                  <a:lnTo>
                    <a:pt x="136" y="50"/>
                  </a:lnTo>
                  <a:lnTo>
                    <a:pt x="138" y="102"/>
                  </a:lnTo>
                  <a:lnTo>
                    <a:pt x="92" y="94"/>
                  </a:lnTo>
                  <a:lnTo>
                    <a:pt x="72" y="86"/>
                  </a:lnTo>
                  <a:lnTo>
                    <a:pt x="18" y="54"/>
                  </a:lnTo>
                  <a:lnTo>
                    <a:pt x="8" y="34"/>
                  </a:lnTo>
                  <a:lnTo>
                    <a:pt x="2" y="32"/>
                  </a:lnTo>
                  <a:lnTo>
                    <a:pt x="0" y="24"/>
                  </a:lnTo>
                  <a:close/>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487" name="Group 324"/>
            <p:cNvGrpSpPr>
              <a:grpSpLocks/>
            </p:cNvGrpSpPr>
            <p:nvPr/>
          </p:nvGrpSpPr>
          <p:grpSpPr bwMode="auto">
            <a:xfrm rot="21540000">
              <a:off x="280988" y="1755775"/>
              <a:ext cx="6305550" cy="6877050"/>
              <a:chOff x="2263280" y="1127099"/>
              <a:chExt cx="4626774" cy="5042804"/>
            </a:xfrm>
            <a:noFill/>
          </p:grpSpPr>
          <p:sp>
            <p:nvSpPr>
              <p:cNvPr id="488" name="Rectangle 163"/>
              <p:cNvSpPr>
                <a:spLocks noChangeArrowheads="1"/>
              </p:cNvSpPr>
              <p:nvPr/>
            </p:nvSpPr>
            <p:spPr bwMode="auto">
              <a:xfrm>
                <a:off x="5396401" y="4919668"/>
                <a:ext cx="19052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Appling</a:t>
                </a:r>
                <a:endParaRPr lang="en-US" altLang="en-US" sz="3200" smtClean="0">
                  <a:latin typeface="Arial" panose="020B0604020202020204" pitchFamily="34" charset="0"/>
                </a:endParaRPr>
              </a:p>
            </p:txBody>
          </p:sp>
          <p:sp>
            <p:nvSpPr>
              <p:cNvPr id="489" name="Rectangle 164"/>
              <p:cNvSpPr>
                <a:spLocks noChangeArrowheads="1"/>
              </p:cNvSpPr>
              <p:nvPr/>
            </p:nvSpPr>
            <p:spPr bwMode="auto">
              <a:xfrm>
                <a:off x="4822658" y="5363687"/>
                <a:ext cx="21757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Atkinson</a:t>
                </a:r>
                <a:endParaRPr lang="en-US" altLang="en-US" sz="3200" smtClean="0">
                  <a:latin typeface="Arial" panose="020B0604020202020204" pitchFamily="34" charset="0"/>
                </a:endParaRPr>
              </a:p>
            </p:txBody>
          </p:sp>
          <p:sp>
            <p:nvSpPr>
              <p:cNvPr id="490" name="Rectangle 165"/>
              <p:cNvSpPr>
                <a:spLocks noChangeArrowheads="1"/>
              </p:cNvSpPr>
              <p:nvPr/>
            </p:nvSpPr>
            <p:spPr bwMode="auto">
              <a:xfrm>
                <a:off x="5271716" y="5095950"/>
                <a:ext cx="16112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Bacon</a:t>
                </a:r>
                <a:endParaRPr lang="en-US" altLang="en-US" sz="3200" smtClean="0">
                  <a:latin typeface="Arial" panose="020B0604020202020204" pitchFamily="34" charset="0"/>
                </a:endParaRPr>
              </a:p>
            </p:txBody>
          </p:sp>
          <p:sp>
            <p:nvSpPr>
              <p:cNvPr id="491" name="Rectangle 166"/>
              <p:cNvSpPr>
                <a:spLocks noChangeArrowheads="1"/>
              </p:cNvSpPr>
              <p:nvPr/>
            </p:nvSpPr>
            <p:spPr bwMode="auto">
              <a:xfrm>
                <a:off x="3189492" y="5329192"/>
                <a:ext cx="14818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Baker</a:t>
                </a:r>
                <a:endParaRPr lang="en-US" altLang="en-US" sz="3200" smtClean="0">
                  <a:latin typeface="Arial" panose="020B0604020202020204" pitchFamily="34" charset="0"/>
                </a:endParaRPr>
              </a:p>
            </p:txBody>
          </p:sp>
          <p:sp>
            <p:nvSpPr>
              <p:cNvPr id="492" name="Rectangle 167"/>
              <p:cNvSpPr>
                <a:spLocks noChangeArrowheads="1"/>
              </p:cNvSpPr>
              <p:nvPr/>
            </p:nvSpPr>
            <p:spPr bwMode="auto">
              <a:xfrm>
                <a:off x="4465547" y="3318956"/>
                <a:ext cx="19993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Baldwin</a:t>
                </a:r>
                <a:endParaRPr lang="en-US" altLang="en-US" sz="3200" smtClean="0">
                  <a:latin typeface="Arial" panose="020B0604020202020204" pitchFamily="34" charset="0"/>
                </a:endParaRPr>
              </a:p>
            </p:txBody>
          </p:sp>
          <p:sp>
            <p:nvSpPr>
              <p:cNvPr id="493" name="Rectangle 168"/>
              <p:cNvSpPr>
                <a:spLocks noChangeArrowheads="1"/>
              </p:cNvSpPr>
              <p:nvPr/>
            </p:nvSpPr>
            <p:spPr bwMode="auto">
              <a:xfrm rot="60000">
                <a:off x="4228785" y="1842757"/>
                <a:ext cx="23103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Banks</a:t>
                </a:r>
                <a:endParaRPr lang="en-US" altLang="en-US" sz="3200" smtClean="0">
                  <a:latin typeface="Arial" panose="020B0604020202020204" pitchFamily="34" charset="0"/>
                </a:endParaRPr>
              </a:p>
            </p:txBody>
          </p:sp>
          <p:sp>
            <p:nvSpPr>
              <p:cNvPr id="494" name="Rectangle 169"/>
              <p:cNvSpPr>
                <a:spLocks noChangeArrowheads="1"/>
              </p:cNvSpPr>
              <p:nvPr/>
            </p:nvSpPr>
            <p:spPr bwMode="auto">
              <a:xfrm>
                <a:off x="4038410" y="2242205"/>
                <a:ext cx="17994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Barrow</a:t>
                </a:r>
                <a:endParaRPr lang="en-US" altLang="en-US" sz="3200" smtClean="0">
                  <a:latin typeface="Arial" panose="020B0604020202020204" pitchFamily="34" charset="0"/>
                </a:endParaRPr>
              </a:p>
            </p:txBody>
          </p:sp>
          <p:sp>
            <p:nvSpPr>
              <p:cNvPr id="495" name="Rectangle 170"/>
              <p:cNvSpPr>
                <a:spLocks noChangeArrowheads="1"/>
              </p:cNvSpPr>
              <p:nvPr/>
            </p:nvSpPr>
            <p:spPr bwMode="auto">
              <a:xfrm>
                <a:off x="2838863" y="1998318"/>
                <a:ext cx="17641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Bartow</a:t>
                </a:r>
                <a:endParaRPr lang="en-US" altLang="en-US" sz="3200" smtClean="0">
                  <a:latin typeface="Arial" panose="020B0604020202020204" pitchFamily="34" charset="0"/>
                </a:endParaRPr>
              </a:p>
            </p:txBody>
          </p:sp>
          <p:sp>
            <p:nvSpPr>
              <p:cNvPr id="496" name="Rectangle 171"/>
              <p:cNvSpPr>
                <a:spLocks noChangeArrowheads="1"/>
              </p:cNvSpPr>
              <p:nvPr/>
            </p:nvSpPr>
            <p:spPr bwMode="auto">
              <a:xfrm>
                <a:off x="4504417" y="4856744"/>
                <a:ext cx="19640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Ben Hill</a:t>
                </a:r>
                <a:endParaRPr lang="en-US" altLang="en-US" sz="3200" smtClean="0">
                  <a:latin typeface="Arial" panose="020B0604020202020204" pitchFamily="34" charset="0"/>
                </a:endParaRPr>
              </a:p>
            </p:txBody>
          </p:sp>
          <p:sp>
            <p:nvSpPr>
              <p:cNvPr id="497" name="Rectangle 172"/>
              <p:cNvSpPr>
                <a:spLocks noChangeArrowheads="1"/>
              </p:cNvSpPr>
              <p:nvPr/>
            </p:nvSpPr>
            <p:spPr bwMode="auto">
              <a:xfrm>
                <a:off x="4437214" y="5365082"/>
                <a:ext cx="18347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Berrien</a:t>
                </a:r>
                <a:endParaRPr lang="en-US" altLang="en-US" sz="3200" smtClean="0">
                  <a:latin typeface="Arial" panose="020B0604020202020204" pitchFamily="34" charset="0"/>
                </a:endParaRPr>
              </a:p>
            </p:txBody>
          </p:sp>
          <p:sp>
            <p:nvSpPr>
              <p:cNvPr id="498" name="Rectangle 173"/>
              <p:cNvSpPr>
                <a:spLocks noChangeArrowheads="1"/>
              </p:cNvSpPr>
              <p:nvPr/>
            </p:nvSpPr>
            <p:spPr bwMode="auto">
              <a:xfrm>
                <a:off x="4003868" y="3579037"/>
                <a:ext cx="11408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Bibb</a:t>
                </a:r>
                <a:endParaRPr lang="en-US" altLang="en-US" sz="3200" smtClean="0">
                  <a:latin typeface="Arial" panose="020B0604020202020204" pitchFamily="34" charset="0"/>
                </a:endParaRPr>
              </a:p>
            </p:txBody>
          </p:sp>
          <p:sp>
            <p:nvSpPr>
              <p:cNvPr id="499" name="Rectangle 174"/>
              <p:cNvSpPr>
                <a:spLocks noChangeArrowheads="1"/>
              </p:cNvSpPr>
              <p:nvPr/>
            </p:nvSpPr>
            <p:spPr bwMode="auto">
              <a:xfrm>
                <a:off x="4365949" y="4046141"/>
                <a:ext cx="21169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Bleckley</a:t>
                </a:r>
                <a:endParaRPr lang="en-US" altLang="en-US" sz="3200" smtClean="0">
                  <a:latin typeface="Arial" panose="020B0604020202020204" pitchFamily="34" charset="0"/>
                </a:endParaRPr>
              </a:p>
            </p:txBody>
          </p:sp>
          <p:sp>
            <p:nvSpPr>
              <p:cNvPr id="500" name="Rectangle 175"/>
              <p:cNvSpPr>
                <a:spLocks noChangeArrowheads="1"/>
              </p:cNvSpPr>
              <p:nvPr/>
            </p:nvSpPr>
            <p:spPr bwMode="auto">
              <a:xfrm>
                <a:off x="5706495" y="5556809"/>
                <a:ext cx="20816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Brantley</a:t>
                </a:r>
                <a:endParaRPr lang="en-US" altLang="en-US" sz="3200" smtClean="0">
                  <a:latin typeface="Arial" panose="020B0604020202020204" pitchFamily="34" charset="0"/>
                </a:endParaRPr>
              </a:p>
            </p:txBody>
          </p:sp>
          <p:sp>
            <p:nvSpPr>
              <p:cNvPr id="501" name="Rectangle 176"/>
              <p:cNvSpPr>
                <a:spLocks noChangeArrowheads="1"/>
              </p:cNvSpPr>
              <p:nvPr/>
            </p:nvSpPr>
            <p:spPr bwMode="auto">
              <a:xfrm>
                <a:off x="4094151" y="5940938"/>
                <a:ext cx="17641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Brooks</a:t>
                </a:r>
                <a:endParaRPr lang="en-US" altLang="en-US" sz="3200" smtClean="0">
                  <a:latin typeface="Arial" panose="020B0604020202020204" pitchFamily="34" charset="0"/>
                </a:endParaRPr>
              </a:p>
            </p:txBody>
          </p:sp>
          <p:sp>
            <p:nvSpPr>
              <p:cNvPr id="502" name="Rectangle 177"/>
              <p:cNvSpPr>
                <a:spLocks noChangeArrowheads="1"/>
              </p:cNvSpPr>
              <p:nvPr/>
            </p:nvSpPr>
            <p:spPr bwMode="auto">
              <a:xfrm>
                <a:off x="6258966" y="4456440"/>
                <a:ext cx="14818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Bryan</a:t>
                </a:r>
                <a:endParaRPr lang="en-US" altLang="en-US" sz="3200" smtClean="0">
                  <a:latin typeface="Arial" panose="020B0604020202020204" pitchFamily="34" charset="0"/>
                </a:endParaRPr>
              </a:p>
            </p:txBody>
          </p:sp>
          <p:sp>
            <p:nvSpPr>
              <p:cNvPr id="503" name="Rectangle 178"/>
              <p:cNvSpPr>
                <a:spLocks noChangeArrowheads="1"/>
              </p:cNvSpPr>
              <p:nvPr/>
            </p:nvSpPr>
            <p:spPr bwMode="auto">
              <a:xfrm>
                <a:off x="5994494" y="4063515"/>
                <a:ext cx="18699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Bulloch</a:t>
                </a:r>
                <a:endParaRPr lang="en-US" altLang="en-US" sz="3200" smtClean="0">
                  <a:latin typeface="Arial" panose="020B0604020202020204" pitchFamily="34" charset="0"/>
                </a:endParaRPr>
              </a:p>
            </p:txBody>
          </p:sp>
          <p:sp>
            <p:nvSpPr>
              <p:cNvPr id="504" name="Rectangle 179"/>
              <p:cNvSpPr>
                <a:spLocks noChangeArrowheads="1"/>
              </p:cNvSpPr>
              <p:nvPr/>
            </p:nvSpPr>
            <p:spPr bwMode="auto">
              <a:xfrm>
                <a:off x="5845695" y="3348413"/>
                <a:ext cx="14818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Burke</a:t>
                </a:r>
                <a:endParaRPr lang="en-US" altLang="en-US" sz="3200" smtClean="0">
                  <a:latin typeface="Arial" panose="020B0604020202020204" pitchFamily="34" charset="0"/>
                </a:endParaRPr>
              </a:p>
            </p:txBody>
          </p:sp>
          <p:sp>
            <p:nvSpPr>
              <p:cNvPr id="505" name="Rectangle 180"/>
              <p:cNvSpPr>
                <a:spLocks noChangeArrowheads="1"/>
              </p:cNvSpPr>
              <p:nvPr/>
            </p:nvSpPr>
            <p:spPr bwMode="auto">
              <a:xfrm>
                <a:off x="3826982" y="3088338"/>
                <a:ext cx="12819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Butts</a:t>
                </a:r>
                <a:endParaRPr lang="en-US" altLang="en-US" sz="3200" smtClean="0">
                  <a:latin typeface="Arial" panose="020B0604020202020204" pitchFamily="34" charset="0"/>
                </a:endParaRPr>
              </a:p>
            </p:txBody>
          </p:sp>
          <p:sp>
            <p:nvSpPr>
              <p:cNvPr id="506" name="Rectangle 181"/>
              <p:cNvSpPr>
                <a:spLocks noChangeArrowheads="1"/>
              </p:cNvSpPr>
              <p:nvPr/>
            </p:nvSpPr>
            <p:spPr bwMode="auto">
              <a:xfrm>
                <a:off x="3019580" y="5104537"/>
                <a:ext cx="21287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Calhoun</a:t>
                </a:r>
                <a:endParaRPr lang="en-US" altLang="en-US" sz="3200" smtClean="0">
                  <a:latin typeface="Arial" panose="020B0604020202020204" pitchFamily="34" charset="0"/>
                </a:endParaRPr>
              </a:p>
            </p:txBody>
          </p:sp>
          <p:sp>
            <p:nvSpPr>
              <p:cNvPr id="507" name="Rectangle 182"/>
              <p:cNvSpPr>
                <a:spLocks noChangeArrowheads="1"/>
              </p:cNvSpPr>
              <p:nvPr/>
            </p:nvSpPr>
            <p:spPr bwMode="auto">
              <a:xfrm>
                <a:off x="6103657" y="5821614"/>
                <a:ext cx="22345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Camden</a:t>
                </a:r>
                <a:endParaRPr lang="en-US" altLang="en-US" sz="3200" smtClean="0">
                  <a:latin typeface="Arial" panose="020B0604020202020204" pitchFamily="34" charset="0"/>
                </a:endParaRPr>
              </a:p>
            </p:txBody>
          </p:sp>
          <p:sp>
            <p:nvSpPr>
              <p:cNvPr id="508" name="Rectangle 183"/>
              <p:cNvSpPr>
                <a:spLocks noChangeArrowheads="1"/>
              </p:cNvSpPr>
              <p:nvPr/>
            </p:nvSpPr>
            <p:spPr bwMode="auto">
              <a:xfrm>
                <a:off x="5640128" y="4109860"/>
                <a:ext cx="19993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Candler</a:t>
                </a:r>
                <a:endParaRPr lang="en-US" altLang="en-US" sz="3200" smtClean="0">
                  <a:latin typeface="Arial" panose="020B0604020202020204" pitchFamily="34" charset="0"/>
                </a:endParaRPr>
              </a:p>
            </p:txBody>
          </p:sp>
          <p:sp>
            <p:nvSpPr>
              <p:cNvPr id="509" name="Rectangle 184"/>
              <p:cNvSpPr>
                <a:spLocks noChangeArrowheads="1"/>
              </p:cNvSpPr>
              <p:nvPr/>
            </p:nvSpPr>
            <p:spPr bwMode="auto">
              <a:xfrm>
                <a:off x="2587482" y="2701367"/>
                <a:ext cx="16818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Carroll</a:t>
                </a:r>
                <a:endParaRPr lang="en-US" altLang="en-US" sz="3200" smtClean="0">
                  <a:latin typeface="Arial" panose="020B0604020202020204" pitchFamily="34" charset="0"/>
                </a:endParaRPr>
              </a:p>
            </p:txBody>
          </p:sp>
          <p:sp>
            <p:nvSpPr>
              <p:cNvPr id="510" name="Rectangle 185"/>
              <p:cNvSpPr>
                <a:spLocks noChangeArrowheads="1"/>
              </p:cNvSpPr>
              <p:nvPr/>
            </p:nvSpPr>
            <p:spPr bwMode="auto">
              <a:xfrm>
                <a:off x="2602772" y="1173733"/>
                <a:ext cx="21169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Catoosa</a:t>
                </a:r>
                <a:endParaRPr lang="en-US" altLang="en-US" sz="3200" smtClean="0">
                  <a:latin typeface="Arial" panose="020B0604020202020204" pitchFamily="34" charset="0"/>
                </a:endParaRPr>
              </a:p>
            </p:txBody>
          </p:sp>
          <p:sp>
            <p:nvSpPr>
              <p:cNvPr id="511" name="Rectangle 186"/>
              <p:cNvSpPr>
                <a:spLocks noChangeArrowheads="1"/>
              </p:cNvSpPr>
              <p:nvPr/>
            </p:nvSpPr>
            <p:spPr bwMode="auto">
              <a:xfrm>
                <a:off x="5525512" y="5850968"/>
                <a:ext cx="21522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Charlton</a:t>
                </a:r>
                <a:endParaRPr lang="en-US" altLang="en-US" sz="3200" smtClean="0">
                  <a:latin typeface="Arial" panose="020B0604020202020204" pitchFamily="34" charset="0"/>
                </a:endParaRPr>
              </a:p>
            </p:txBody>
          </p:sp>
          <p:sp>
            <p:nvSpPr>
              <p:cNvPr id="512" name="Rectangle 187"/>
              <p:cNvSpPr>
                <a:spLocks noChangeArrowheads="1"/>
              </p:cNvSpPr>
              <p:nvPr/>
            </p:nvSpPr>
            <p:spPr bwMode="auto">
              <a:xfrm>
                <a:off x="6659541" y="4565959"/>
                <a:ext cx="23051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Chatham</a:t>
                </a:r>
                <a:endParaRPr lang="en-US" altLang="en-US" sz="3200" smtClean="0">
                  <a:latin typeface="Arial" panose="020B0604020202020204" pitchFamily="34" charset="0"/>
                </a:endParaRPr>
              </a:p>
            </p:txBody>
          </p:sp>
          <p:sp>
            <p:nvSpPr>
              <p:cNvPr id="513" name="Rectangle 188"/>
              <p:cNvSpPr>
                <a:spLocks noChangeArrowheads="1"/>
              </p:cNvSpPr>
              <p:nvPr/>
            </p:nvSpPr>
            <p:spPr bwMode="auto">
              <a:xfrm rot="-2298377">
                <a:off x="2839648" y="4061588"/>
                <a:ext cx="450612" cy="564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500" smtClean="0">
                    <a:solidFill>
                      <a:srgbClr val="000000"/>
                    </a:solidFill>
                    <a:latin typeface="Arial" panose="020B0604020202020204" pitchFamily="34" charset="0"/>
                  </a:rPr>
                  <a:t>Chattahoochee</a:t>
                </a:r>
                <a:endParaRPr lang="en-US" altLang="en-US" sz="600" smtClean="0">
                  <a:latin typeface="Arial" panose="020B0604020202020204" pitchFamily="34" charset="0"/>
                </a:endParaRPr>
              </a:p>
            </p:txBody>
          </p:sp>
          <p:sp>
            <p:nvSpPr>
              <p:cNvPr id="514" name="Rectangle 189"/>
              <p:cNvSpPr>
                <a:spLocks noChangeArrowheads="1"/>
              </p:cNvSpPr>
              <p:nvPr/>
            </p:nvSpPr>
            <p:spPr bwMode="auto">
              <a:xfrm rot="60000">
                <a:off x="2350164" y="1679373"/>
                <a:ext cx="26226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Chattooga</a:t>
                </a:r>
                <a:endParaRPr lang="en-US" altLang="en-US" sz="3200" smtClean="0">
                  <a:latin typeface="Arial" panose="020B0604020202020204" pitchFamily="34" charset="0"/>
                </a:endParaRPr>
              </a:p>
            </p:txBody>
          </p:sp>
          <p:sp>
            <p:nvSpPr>
              <p:cNvPr id="515" name="Rectangle 190"/>
              <p:cNvSpPr>
                <a:spLocks noChangeArrowheads="1"/>
              </p:cNvSpPr>
              <p:nvPr/>
            </p:nvSpPr>
            <p:spPr bwMode="auto">
              <a:xfrm>
                <a:off x="3211066" y="1866724"/>
                <a:ext cx="24697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Cherokee</a:t>
                </a:r>
                <a:endParaRPr lang="en-US" altLang="en-US" sz="3200" smtClean="0">
                  <a:latin typeface="Arial" panose="020B0604020202020204" pitchFamily="34" charset="0"/>
                </a:endParaRPr>
              </a:p>
            </p:txBody>
          </p:sp>
          <p:sp>
            <p:nvSpPr>
              <p:cNvPr id="516" name="Rectangle 191"/>
              <p:cNvSpPr>
                <a:spLocks noChangeArrowheads="1"/>
              </p:cNvSpPr>
              <p:nvPr/>
            </p:nvSpPr>
            <p:spPr bwMode="auto">
              <a:xfrm>
                <a:off x="4346991" y="2308909"/>
                <a:ext cx="16465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Clarke</a:t>
                </a:r>
                <a:endParaRPr lang="en-US" altLang="en-US" sz="3200" smtClean="0">
                  <a:latin typeface="Arial" panose="020B0604020202020204" pitchFamily="34" charset="0"/>
                </a:endParaRPr>
              </a:p>
            </p:txBody>
          </p:sp>
          <p:sp>
            <p:nvSpPr>
              <p:cNvPr id="517" name="Rectangle 192"/>
              <p:cNvSpPr>
                <a:spLocks noChangeArrowheads="1"/>
              </p:cNvSpPr>
              <p:nvPr/>
            </p:nvSpPr>
            <p:spPr bwMode="auto">
              <a:xfrm>
                <a:off x="2721148" y="5023614"/>
                <a:ext cx="11408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Clay</a:t>
                </a:r>
                <a:endParaRPr lang="en-US" altLang="en-US" sz="3200" smtClean="0">
                  <a:latin typeface="Arial" panose="020B0604020202020204" pitchFamily="34" charset="0"/>
                </a:endParaRPr>
              </a:p>
            </p:txBody>
          </p:sp>
          <p:sp>
            <p:nvSpPr>
              <p:cNvPr id="518" name="Rectangle 193"/>
              <p:cNvSpPr>
                <a:spLocks noChangeArrowheads="1"/>
              </p:cNvSpPr>
              <p:nvPr/>
            </p:nvSpPr>
            <p:spPr bwMode="auto">
              <a:xfrm>
                <a:off x="3336244" y="2724376"/>
                <a:ext cx="19287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Clayton</a:t>
                </a:r>
                <a:endParaRPr lang="en-US" altLang="en-US" sz="3200" smtClean="0">
                  <a:latin typeface="Arial" panose="020B0604020202020204" pitchFamily="34" charset="0"/>
                </a:endParaRPr>
              </a:p>
            </p:txBody>
          </p:sp>
          <p:sp>
            <p:nvSpPr>
              <p:cNvPr id="519" name="Rectangle 194"/>
              <p:cNvSpPr>
                <a:spLocks noChangeArrowheads="1"/>
              </p:cNvSpPr>
              <p:nvPr/>
            </p:nvSpPr>
            <p:spPr bwMode="auto">
              <a:xfrm>
                <a:off x="4975416" y="5801417"/>
                <a:ext cx="15877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Clinch</a:t>
                </a:r>
                <a:endParaRPr lang="en-US" altLang="en-US" sz="3200" smtClean="0">
                  <a:latin typeface="Arial" panose="020B0604020202020204" pitchFamily="34" charset="0"/>
                </a:endParaRPr>
              </a:p>
            </p:txBody>
          </p:sp>
          <p:sp>
            <p:nvSpPr>
              <p:cNvPr id="520" name="Rectangle 195"/>
              <p:cNvSpPr>
                <a:spLocks noChangeArrowheads="1"/>
              </p:cNvSpPr>
              <p:nvPr/>
            </p:nvSpPr>
            <p:spPr bwMode="auto">
              <a:xfrm>
                <a:off x="3128194" y="2211034"/>
                <a:ext cx="13642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Cobb</a:t>
                </a:r>
                <a:endParaRPr lang="en-US" altLang="en-US" sz="3200" smtClean="0">
                  <a:latin typeface="Arial" panose="020B0604020202020204" pitchFamily="34" charset="0"/>
                </a:endParaRPr>
              </a:p>
            </p:txBody>
          </p:sp>
          <p:sp>
            <p:nvSpPr>
              <p:cNvPr id="521" name="Rectangle 196"/>
              <p:cNvSpPr>
                <a:spLocks noChangeArrowheads="1"/>
              </p:cNvSpPr>
              <p:nvPr/>
            </p:nvSpPr>
            <p:spPr bwMode="auto">
              <a:xfrm>
                <a:off x="4861451" y="5139138"/>
                <a:ext cx="16700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Coffee</a:t>
                </a:r>
                <a:endParaRPr lang="en-US" altLang="en-US" sz="3200" smtClean="0">
                  <a:latin typeface="Arial" panose="020B0604020202020204" pitchFamily="34" charset="0"/>
                </a:endParaRPr>
              </a:p>
            </p:txBody>
          </p:sp>
          <p:sp>
            <p:nvSpPr>
              <p:cNvPr id="522" name="Rectangle 197"/>
              <p:cNvSpPr>
                <a:spLocks noChangeArrowheads="1"/>
              </p:cNvSpPr>
              <p:nvPr/>
            </p:nvSpPr>
            <p:spPr bwMode="auto">
              <a:xfrm>
                <a:off x="3864030" y="5489355"/>
                <a:ext cx="19287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Colquitt</a:t>
                </a:r>
                <a:endParaRPr lang="en-US" altLang="en-US" sz="3200" dirty="0" smtClean="0">
                  <a:latin typeface="Arial" panose="020B0604020202020204" pitchFamily="34" charset="0"/>
                </a:endParaRPr>
              </a:p>
            </p:txBody>
          </p:sp>
          <p:sp>
            <p:nvSpPr>
              <p:cNvPr id="523" name="Rectangle 198"/>
              <p:cNvSpPr>
                <a:spLocks noChangeArrowheads="1"/>
              </p:cNvSpPr>
              <p:nvPr/>
            </p:nvSpPr>
            <p:spPr bwMode="auto">
              <a:xfrm>
                <a:off x="5467147" y="2757169"/>
                <a:ext cx="24109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Columbia</a:t>
                </a:r>
                <a:endParaRPr lang="en-US" altLang="en-US" sz="3200" smtClean="0">
                  <a:latin typeface="Arial" panose="020B0604020202020204" pitchFamily="34" charset="0"/>
                </a:endParaRPr>
              </a:p>
            </p:txBody>
          </p:sp>
          <p:sp>
            <p:nvSpPr>
              <p:cNvPr id="524" name="Rectangle 199"/>
              <p:cNvSpPr>
                <a:spLocks noChangeArrowheads="1"/>
              </p:cNvSpPr>
              <p:nvPr/>
            </p:nvSpPr>
            <p:spPr bwMode="auto">
              <a:xfrm>
                <a:off x="4290933" y="5532117"/>
                <a:ext cx="13289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Cook</a:t>
                </a:r>
                <a:endParaRPr lang="en-US" altLang="en-US" sz="3200" smtClean="0">
                  <a:latin typeface="Arial" panose="020B0604020202020204" pitchFamily="34" charset="0"/>
                </a:endParaRPr>
              </a:p>
            </p:txBody>
          </p:sp>
          <p:sp>
            <p:nvSpPr>
              <p:cNvPr id="525" name="Rectangle 200"/>
              <p:cNvSpPr>
                <a:spLocks noChangeArrowheads="1"/>
              </p:cNvSpPr>
              <p:nvPr/>
            </p:nvSpPr>
            <p:spPr bwMode="auto">
              <a:xfrm>
                <a:off x="2861970" y="2969890"/>
                <a:ext cx="19287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Coweta</a:t>
                </a:r>
                <a:endParaRPr lang="en-US" altLang="en-US" sz="3200" smtClean="0">
                  <a:latin typeface="Arial" panose="020B0604020202020204" pitchFamily="34" charset="0"/>
                </a:endParaRPr>
              </a:p>
            </p:txBody>
          </p:sp>
          <p:sp>
            <p:nvSpPr>
              <p:cNvPr id="526" name="Rectangle 201"/>
              <p:cNvSpPr>
                <a:spLocks noChangeArrowheads="1"/>
              </p:cNvSpPr>
              <p:nvPr/>
            </p:nvSpPr>
            <p:spPr bwMode="auto">
              <a:xfrm>
                <a:off x="3725670" y="3711131"/>
                <a:ext cx="23051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Crawford</a:t>
                </a:r>
                <a:endParaRPr lang="en-US" altLang="en-US" sz="3200" smtClean="0">
                  <a:latin typeface="Arial" panose="020B0604020202020204" pitchFamily="34" charset="0"/>
                </a:endParaRPr>
              </a:p>
            </p:txBody>
          </p:sp>
          <p:sp>
            <p:nvSpPr>
              <p:cNvPr id="527" name="Rectangle 202"/>
              <p:cNvSpPr>
                <a:spLocks noChangeArrowheads="1"/>
              </p:cNvSpPr>
              <p:nvPr/>
            </p:nvSpPr>
            <p:spPr bwMode="auto">
              <a:xfrm>
                <a:off x="3923309" y="4667942"/>
                <a:ext cx="13289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Crisp</a:t>
                </a:r>
                <a:endParaRPr lang="en-US" altLang="en-US" sz="3200" smtClean="0">
                  <a:latin typeface="Arial" panose="020B0604020202020204" pitchFamily="34" charset="0"/>
                </a:endParaRPr>
              </a:p>
            </p:txBody>
          </p:sp>
          <p:sp>
            <p:nvSpPr>
              <p:cNvPr id="528" name="Rectangle 203"/>
              <p:cNvSpPr>
                <a:spLocks noChangeArrowheads="1"/>
              </p:cNvSpPr>
              <p:nvPr/>
            </p:nvSpPr>
            <p:spPr bwMode="auto">
              <a:xfrm>
                <a:off x="2263280" y="1127099"/>
                <a:ext cx="13877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Dade</a:t>
                </a:r>
                <a:endParaRPr lang="en-US" altLang="en-US" sz="3200" dirty="0" smtClean="0">
                  <a:latin typeface="Arial" panose="020B0604020202020204" pitchFamily="34" charset="0"/>
                </a:endParaRPr>
              </a:p>
            </p:txBody>
          </p:sp>
          <p:sp>
            <p:nvSpPr>
              <p:cNvPr id="529" name="Rectangle 204"/>
              <p:cNvSpPr>
                <a:spLocks noChangeArrowheads="1"/>
              </p:cNvSpPr>
              <p:nvPr/>
            </p:nvSpPr>
            <p:spPr bwMode="auto">
              <a:xfrm>
                <a:off x="3092461" y="5798426"/>
                <a:ext cx="19876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Decatur</a:t>
                </a:r>
                <a:endParaRPr lang="en-US" altLang="en-US" sz="3200" smtClean="0">
                  <a:latin typeface="Arial" panose="020B0604020202020204" pitchFamily="34" charset="0"/>
                </a:endParaRPr>
              </a:p>
            </p:txBody>
          </p:sp>
          <p:sp>
            <p:nvSpPr>
              <p:cNvPr id="530" name="Rectangle 205"/>
              <p:cNvSpPr>
                <a:spLocks noChangeArrowheads="1"/>
              </p:cNvSpPr>
              <p:nvPr/>
            </p:nvSpPr>
            <p:spPr bwMode="auto">
              <a:xfrm>
                <a:off x="3462907" y="2438300"/>
                <a:ext cx="20228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De Kalb</a:t>
                </a:r>
                <a:endParaRPr lang="en-US" altLang="en-US" sz="3200" smtClean="0">
                  <a:latin typeface="Arial" panose="020B0604020202020204" pitchFamily="34" charset="0"/>
                </a:endParaRPr>
              </a:p>
            </p:txBody>
          </p:sp>
          <p:sp>
            <p:nvSpPr>
              <p:cNvPr id="531" name="Rectangle 206"/>
              <p:cNvSpPr>
                <a:spLocks noChangeArrowheads="1"/>
              </p:cNvSpPr>
              <p:nvPr/>
            </p:nvSpPr>
            <p:spPr bwMode="auto">
              <a:xfrm>
                <a:off x="4542795" y="4422377"/>
                <a:ext cx="16818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Dodge</a:t>
                </a:r>
                <a:endParaRPr lang="en-US" altLang="en-US" sz="3200" smtClean="0">
                  <a:latin typeface="Arial" panose="020B0604020202020204" pitchFamily="34" charset="0"/>
                </a:endParaRPr>
              </a:p>
            </p:txBody>
          </p:sp>
          <p:sp>
            <p:nvSpPr>
              <p:cNvPr id="532" name="Rectangle 207"/>
              <p:cNvSpPr>
                <a:spLocks noChangeArrowheads="1"/>
              </p:cNvSpPr>
              <p:nvPr/>
            </p:nvSpPr>
            <p:spPr bwMode="auto">
              <a:xfrm>
                <a:off x="3869428" y="4407282"/>
                <a:ext cx="14583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Dooly</a:t>
                </a:r>
                <a:endParaRPr lang="en-US" altLang="en-US" sz="3200" smtClean="0">
                  <a:latin typeface="Arial" panose="020B0604020202020204" pitchFamily="34" charset="0"/>
                </a:endParaRPr>
              </a:p>
            </p:txBody>
          </p:sp>
          <p:sp>
            <p:nvSpPr>
              <p:cNvPr id="533" name="Rectangle 208"/>
              <p:cNvSpPr>
                <a:spLocks noChangeArrowheads="1"/>
              </p:cNvSpPr>
              <p:nvPr/>
            </p:nvSpPr>
            <p:spPr bwMode="auto">
              <a:xfrm>
                <a:off x="3385629" y="5104135"/>
                <a:ext cx="26226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Dougherty</a:t>
                </a:r>
                <a:endParaRPr lang="en-US" altLang="en-US" sz="3200" smtClean="0">
                  <a:latin typeface="Arial" panose="020B0604020202020204" pitchFamily="34" charset="0"/>
                </a:endParaRPr>
              </a:p>
            </p:txBody>
          </p:sp>
          <p:sp>
            <p:nvSpPr>
              <p:cNvPr id="534" name="Rectangle 209"/>
              <p:cNvSpPr>
                <a:spLocks noChangeArrowheads="1"/>
              </p:cNvSpPr>
              <p:nvPr/>
            </p:nvSpPr>
            <p:spPr bwMode="auto">
              <a:xfrm>
                <a:off x="2974152" y="2574590"/>
                <a:ext cx="20934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Douglas</a:t>
                </a:r>
                <a:endParaRPr lang="en-US" altLang="en-US" sz="3200" smtClean="0">
                  <a:latin typeface="Arial" panose="020B0604020202020204" pitchFamily="34" charset="0"/>
                </a:endParaRPr>
              </a:p>
            </p:txBody>
          </p:sp>
          <p:sp>
            <p:nvSpPr>
              <p:cNvPr id="535" name="Rectangle 210"/>
              <p:cNvSpPr>
                <a:spLocks noChangeArrowheads="1"/>
              </p:cNvSpPr>
              <p:nvPr/>
            </p:nvSpPr>
            <p:spPr bwMode="auto">
              <a:xfrm>
                <a:off x="2771454" y="5287105"/>
                <a:ext cx="12937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Early</a:t>
                </a:r>
                <a:endParaRPr lang="en-US" altLang="en-US" sz="3200" smtClean="0">
                  <a:latin typeface="Arial" panose="020B0604020202020204" pitchFamily="34" charset="0"/>
                </a:endParaRPr>
              </a:p>
            </p:txBody>
          </p:sp>
          <p:sp>
            <p:nvSpPr>
              <p:cNvPr id="536" name="Rectangle 211"/>
              <p:cNvSpPr>
                <a:spLocks noChangeArrowheads="1"/>
              </p:cNvSpPr>
              <p:nvPr/>
            </p:nvSpPr>
            <p:spPr bwMode="auto">
              <a:xfrm rot="60000">
                <a:off x="4801677" y="6102190"/>
                <a:ext cx="17053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Echols</a:t>
                </a:r>
                <a:endParaRPr lang="en-US" altLang="en-US" sz="3200" smtClean="0">
                  <a:latin typeface="Arial" panose="020B0604020202020204" pitchFamily="34" charset="0"/>
                </a:endParaRPr>
              </a:p>
            </p:txBody>
          </p:sp>
          <p:sp>
            <p:nvSpPr>
              <p:cNvPr id="537" name="Rectangle 212"/>
              <p:cNvSpPr>
                <a:spLocks noChangeArrowheads="1"/>
              </p:cNvSpPr>
              <p:nvPr/>
            </p:nvSpPr>
            <p:spPr bwMode="auto">
              <a:xfrm>
                <a:off x="6414802" y="4131943"/>
                <a:ext cx="25521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Effingham</a:t>
                </a:r>
                <a:endParaRPr lang="en-US" altLang="en-US" sz="3200" smtClean="0">
                  <a:latin typeface="Arial" panose="020B0604020202020204" pitchFamily="34" charset="0"/>
                </a:endParaRPr>
              </a:p>
            </p:txBody>
          </p:sp>
          <p:sp>
            <p:nvSpPr>
              <p:cNvPr id="538" name="Rectangle 213"/>
              <p:cNvSpPr>
                <a:spLocks noChangeArrowheads="1"/>
              </p:cNvSpPr>
              <p:nvPr/>
            </p:nvSpPr>
            <p:spPr bwMode="auto">
              <a:xfrm>
                <a:off x="4892257" y="2073654"/>
                <a:ext cx="14818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Elbert</a:t>
                </a:r>
                <a:endParaRPr lang="en-US" altLang="en-US" sz="3200" smtClean="0">
                  <a:latin typeface="Arial" panose="020B0604020202020204" pitchFamily="34" charset="0"/>
                </a:endParaRPr>
              </a:p>
            </p:txBody>
          </p:sp>
          <p:sp>
            <p:nvSpPr>
              <p:cNvPr id="539" name="Rectangle 214"/>
              <p:cNvSpPr>
                <a:spLocks noChangeArrowheads="1"/>
              </p:cNvSpPr>
              <p:nvPr/>
            </p:nvSpPr>
            <p:spPr bwMode="auto">
              <a:xfrm>
                <a:off x="5370026" y="3825684"/>
                <a:ext cx="22463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Emanuel</a:t>
                </a:r>
                <a:endParaRPr lang="en-US" altLang="en-US" sz="3200" smtClean="0">
                  <a:latin typeface="Arial" panose="020B0604020202020204" pitchFamily="34" charset="0"/>
                </a:endParaRPr>
              </a:p>
            </p:txBody>
          </p:sp>
          <p:sp>
            <p:nvSpPr>
              <p:cNvPr id="540" name="Rectangle 215"/>
              <p:cNvSpPr>
                <a:spLocks noChangeArrowheads="1"/>
              </p:cNvSpPr>
              <p:nvPr/>
            </p:nvSpPr>
            <p:spPr bwMode="auto">
              <a:xfrm>
                <a:off x="5910971" y="4400441"/>
                <a:ext cx="15759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Evans</a:t>
                </a:r>
                <a:endParaRPr lang="en-US" altLang="en-US" sz="3200" smtClean="0">
                  <a:latin typeface="Arial" panose="020B0604020202020204" pitchFamily="34" charset="0"/>
                </a:endParaRPr>
              </a:p>
            </p:txBody>
          </p:sp>
          <p:sp>
            <p:nvSpPr>
              <p:cNvPr id="541" name="Rectangle 216"/>
              <p:cNvSpPr>
                <a:spLocks noChangeArrowheads="1"/>
              </p:cNvSpPr>
              <p:nvPr/>
            </p:nvSpPr>
            <p:spPr bwMode="auto">
              <a:xfrm>
                <a:off x="3295527" y="1147023"/>
                <a:ext cx="17406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Fannin</a:t>
                </a:r>
                <a:endParaRPr lang="en-US" altLang="en-US" sz="3200" smtClean="0">
                  <a:latin typeface="Arial" panose="020B0604020202020204" pitchFamily="34" charset="0"/>
                </a:endParaRPr>
              </a:p>
            </p:txBody>
          </p:sp>
          <p:sp>
            <p:nvSpPr>
              <p:cNvPr id="542" name="Rectangle 217"/>
              <p:cNvSpPr>
                <a:spLocks noChangeArrowheads="1"/>
              </p:cNvSpPr>
              <p:nvPr/>
            </p:nvSpPr>
            <p:spPr bwMode="auto">
              <a:xfrm>
                <a:off x="2486209" y="1940630"/>
                <a:ext cx="13877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Floyd</a:t>
                </a:r>
                <a:endParaRPr lang="en-US" altLang="en-US" sz="3200" smtClean="0">
                  <a:latin typeface="Arial" panose="020B0604020202020204" pitchFamily="34" charset="0"/>
                </a:endParaRPr>
              </a:p>
            </p:txBody>
          </p:sp>
          <p:sp>
            <p:nvSpPr>
              <p:cNvPr id="543" name="Rectangle 218"/>
              <p:cNvSpPr>
                <a:spLocks noChangeArrowheads="1"/>
              </p:cNvSpPr>
              <p:nvPr/>
            </p:nvSpPr>
            <p:spPr bwMode="auto">
              <a:xfrm>
                <a:off x="3583462" y="1920744"/>
                <a:ext cx="18817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Forsyth</a:t>
                </a:r>
                <a:endParaRPr lang="en-US" altLang="en-US" sz="3200" smtClean="0">
                  <a:latin typeface="Arial" panose="020B0604020202020204" pitchFamily="34" charset="0"/>
                </a:endParaRPr>
              </a:p>
            </p:txBody>
          </p:sp>
          <p:sp>
            <p:nvSpPr>
              <p:cNvPr id="544" name="Rectangle 219"/>
              <p:cNvSpPr>
                <a:spLocks noChangeArrowheads="1"/>
              </p:cNvSpPr>
              <p:nvPr/>
            </p:nvSpPr>
            <p:spPr bwMode="auto">
              <a:xfrm>
                <a:off x="4481966" y="1860982"/>
                <a:ext cx="20228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Franklin</a:t>
                </a:r>
                <a:endParaRPr lang="en-US" altLang="en-US" sz="3200" smtClean="0">
                  <a:latin typeface="Arial" panose="020B0604020202020204" pitchFamily="34" charset="0"/>
                </a:endParaRPr>
              </a:p>
            </p:txBody>
          </p:sp>
          <p:sp>
            <p:nvSpPr>
              <p:cNvPr id="545" name="Rectangle 220"/>
              <p:cNvSpPr>
                <a:spLocks noChangeArrowheads="1"/>
              </p:cNvSpPr>
              <p:nvPr/>
            </p:nvSpPr>
            <p:spPr bwMode="auto">
              <a:xfrm>
                <a:off x="3291042" y="2533425"/>
                <a:ext cx="15759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Fulton</a:t>
                </a:r>
                <a:endParaRPr lang="en-US" altLang="en-US" sz="3200" smtClean="0">
                  <a:latin typeface="Arial" panose="020B0604020202020204" pitchFamily="34" charset="0"/>
                </a:endParaRPr>
              </a:p>
            </p:txBody>
          </p:sp>
          <p:sp>
            <p:nvSpPr>
              <p:cNvPr id="546" name="Rectangle 221"/>
              <p:cNvSpPr>
                <a:spLocks noChangeArrowheads="1"/>
              </p:cNvSpPr>
              <p:nvPr/>
            </p:nvSpPr>
            <p:spPr bwMode="auto">
              <a:xfrm>
                <a:off x="3248989" y="1432648"/>
                <a:ext cx="16700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Gilmer</a:t>
                </a:r>
                <a:endParaRPr lang="en-US" altLang="en-US" sz="3200" smtClean="0">
                  <a:latin typeface="Arial" panose="020B0604020202020204" pitchFamily="34" charset="0"/>
                </a:endParaRPr>
              </a:p>
            </p:txBody>
          </p:sp>
          <p:sp>
            <p:nvSpPr>
              <p:cNvPr id="547" name="Rectangle 222"/>
              <p:cNvSpPr>
                <a:spLocks noChangeArrowheads="1"/>
              </p:cNvSpPr>
              <p:nvPr/>
            </p:nvSpPr>
            <p:spPr bwMode="auto">
              <a:xfrm rot="-2309023">
                <a:off x="5078360" y="3148654"/>
                <a:ext cx="23286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Glascock</a:t>
                </a:r>
                <a:endParaRPr lang="en-US" altLang="en-US" sz="3200" dirty="0" smtClean="0">
                  <a:latin typeface="Arial" panose="020B0604020202020204" pitchFamily="34" charset="0"/>
                </a:endParaRPr>
              </a:p>
            </p:txBody>
          </p:sp>
          <p:sp>
            <p:nvSpPr>
              <p:cNvPr id="548" name="Rectangle 223"/>
              <p:cNvSpPr>
                <a:spLocks noChangeArrowheads="1"/>
              </p:cNvSpPr>
              <p:nvPr/>
            </p:nvSpPr>
            <p:spPr bwMode="auto">
              <a:xfrm>
                <a:off x="6222556" y="5464582"/>
                <a:ext cx="14818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Glynn</a:t>
                </a:r>
                <a:endParaRPr lang="en-US" altLang="en-US" sz="3200" smtClean="0">
                  <a:latin typeface="Arial" panose="020B0604020202020204" pitchFamily="34" charset="0"/>
                </a:endParaRPr>
              </a:p>
            </p:txBody>
          </p:sp>
          <p:sp>
            <p:nvSpPr>
              <p:cNvPr id="549" name="Rectangle 224"/>
              <p:cNvSpPr>
                <a:spLocks noChangeArrowheads="1"/>
              </p:cNvSpPr>
              <p:nvPr/>
            </p:nvSpPr>
            <p:spPr bwMode="auto">
              <a:xfrm rot="-204799">
                <a:off x="2823863" y="1628954"/>
                <a:ext cx="18935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Gordon</a:t>
                </a:r>
                <a:endParaRPr lang="en-US" altLang="en-US" sz="3200" smtClean="0">
                  <a:latin typeface="Arial" panose="020B0604020202020204" pitchFamily="34" charset="0"/>
                </a:endParaRPr>
              </a:p>
            </p:txBody>
          </p:sp>
          <p:sp>
            <p:nvSpPr>
              <p:cNvPr id="550" name="Rectangle 225"/>
              <p:cNvSpPr>
                <a:spLocks noChangeArrowheads="1"/>
              </p:cNvSpPr>
              <p:nvPr/>
            </p:nvSpPr>
            <p:spPr bwMode="auto">
              <a:xfrm>
                <a:off x="3461890" y="5846778"/>
                <a:ext cx="15406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Grady</a:t>
                </a:r>
                <a:endParaRPr lang="en-US" altLang="en-US" sz="3200" smtClean="0">
                  <a:latin typeface="Arial" panose="020B0604020202020204" pitchFamily="34" charset="0"/>
                </a:endParaRPr>
              </a:p>
            </p:txBody>
          </p:sp>
          <p:sp>
            <p:nvSpPr>
              <p:cNvPr id="551" name="Rectangle 226"/>
              <p:cNvSpPr>
                <a:spLocks noChangeArrowheads="1"/>
              </p:cNvSpPr>
              <p:nvPr/>
            </p:nvSpPr>
            <p:spPr bwMode="auto">
              <a:xfrm>
                <a:off x="4545175" y="2656015"/>
                <a:ext cx="19523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Greene</a:t>
                </a:r>
                <a:endParaRPr lang="en-US" altLang="en-US" sz="3200" smtClean="0">
                  <a:latin typeface="Arial" panose="020B0604020202020204" pitchFamily="34" charset="0"/>
                </a:endParaRPr>
              </a:p>
            </p:txBody>
          </p:sp>
          <p:sp>
            <p:nvSpPr>
              <p:cNvPr id="552" name="Rectangle 227"/>
              <p:cNvSpPr>
                <a:spLocks noChangeArrowheads="1"/>
              </p:cNvSpPr>
              <p:nvPr/>
            </p:nvSpPr>
            <p:spPr bwMode="auto">
              <a:xfrm>
                <a:off x="3644105" y="2298708"/>
                <a:ext cx="22345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Gwinnett</a:t>
                </a:r>
                <a:endParaRPr lang="en-US" altLang="en-US" sz="3200" smtClean="0">
                  <a:latin typeface="Arial" panose="020B0604020202020204" pitchFamily="34" charset="0"/>
                </a:endParaRPr>
              </a:p>
            </p:txBody>
          </p:sp>
          <p:sp>
            <p:nvSpPr>
              <p:cNvPr id="553" name="Rectangle 228"/>
              <p:cNvSpPr>
                <a:spLocks noChangeArrowheads="1"/>
              </p:cNvSpPr>
              <p:nvPr/>
            </p:nvSpPr>
            <p:spPr bwMode="auto">
              <a:xfrm rot="60000">
                <a:off x="4167052" y="1553771"/>
                <a:ext cx="241099" cy="564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500" smtClean="0">
                    <a:solidFill>
                      <a:srgbClr val="000000"/>
                    </a:solidFill>
                    <a:latin typeface="Arial" panose="020B0604020202020204" pitchFamily="34" charset="0"/>
                  </a:rPr>
                  <a:t>Habersham</a:t>
                </a:r>
                <a:endParaRPr lang="en-US" altLang="en-US" sz="500" smtClean="0">
                  <a:latin typeface="Arial" panose="020B0604020202020204" pitchFamily="34" charset="0"/>
                </a:endParaRPr>
              </a:p>
            </p:txBody>
          </p:sp>
          <p:sp>
            <p:nvSpPr>
              <p:cNvPr id="554" name="Rectangle 229"/>
              <p:cNvSpPr>
                <a:spLocks noChangeArrowheads="1"/>
              </p:cNvSpPr>
              <p:nvPr/>
            </p:nvSpPr>
            <p:spPr bwMode="auto">
              <a:xfrm>
                <a:off x="3953919" y="1907905"/>
                <a:ext cx="9879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Hall</a:t>
                </a:r>
                <a:endParaRPr lang="en-US" altLang="en-US" sz="3200" smtClean="0">
                  <a:latin typeface="Arial" panose="020B0604020202020204" pitchFamily="34" charset="0"/>
                </a:endParaRPr>
              </a:p>
            </p:txBody>
          </p:sp>
          <p:sp>
            <p:nvSpPr>
              <p:cNvPr id="555" name="Rectangle 230"/>
              <p:cNvSpPr>
                <a:spLocks noChangeArrowheads="1"/>
              </p:cNvSpPr>
              <p:nvPr/>
            </p:nvSpPr>
            <p:spPr bwMode="auto">
              <a:xfrm>
                <a:off x="4713285" y="3065954"/>
                <a:ext cx="22110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Hancock</a:t>
                </a:r>
                <a:endParaRPr lang="en-US" altLang="en-US" sz="3200" smtClean="0">
                  <a:latin typeface="Arial" panose="020B0604020202020204" pitchFamily="34" charset="0"/>
                </a:endParaRPr>
              </a:p>
            </p:txBody>
          </p:sp>
          <p:sp>
            <p:nvSpPr>
              <p:cNvPr id="556" name="Rectangle 231"/>
              <p:cNvSpPr>
                <a:spLocks noChangeArrowheads="1"/>
              </p:cNvSpPr>
              <p:nvPr/>
            </p:nvSpPr>
            <p:spPr bwMode="auto">
              <a:xfrm>
                <a:off x="2481447" y="2425976"/>
                <a:ext cx="22816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Haralson</a:t>
                </a:r>
                <a:endParaRPr lang="en-US" altLang="en-US" sz="3200" smtClean="0">
                  <a:latin typeface="Arial" panose="020B0604020202020204" pitchFamily="34" charset="0"/>
                </a:endParaRPr>
              </a:p>
            </p:txBody>
          </p:sp>
          <p:sp>
            <p:nvSpPr>
              <p:cNvPr id="557" name="Rectangle 232"/>
              <p:cNvSpPr>
                <a:spLocks noChangeArrowheads="1"/>
              </p:cNvSpPr>
              <p:nvPr/>
            </p:nvSpPr>
            <p:spPr bwMode="auto">
              <a:xfrm>
                <a:off x="2788449" y="3664390"/>
                <a:ext cx="15171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Harris</a:t>
                </a:r>
                <a:endParaRPr lang="en-US" altLang="en-US" sz="3200" smtClean="0">
                  <a:latin typeface="Arial" panose="020B0604020202020204" pitchFamily="34" charset="0"/>
                </a:endParaRPr>
              </a:p>
            </p:txBody>
          </p:sp>
          <p:sp>
            <p:nvSpPr>
              <p:cNvPr id="558" name="Rectangle 233"/>
              <p:cNvSpPr>
                <a:spLocks noChangeArrowheads="1"/>
              </p:cNvSpPr>
              <p:nvPr/>
            </p:nvSpPr>
            <p:spPr bwMode="auto">
              <a:xfrm>
                <a:off x="4817465" y="1842921"/>
                <a:ext cx="10702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Hart</a:t>
                </a:r>
                <a:endParaRPr lang="en-US" altLang="en-US" sz="3200" smtClean="0">
                  <a:latin typeface="Arial" panose="020B0604020202020204" pitchFamily="34" charset="0"/>
                </a:endParaRPr>
              </a:p>
            </p:txBody>
          </p:sp>
          <p:sp>
            <p:nvSpPr>
              <p:cNvPr id="559" name="Rectangle 234"/>
              <p:cNvSpPr>
                <a:spLocks noChangeArrowheads="1"/>
              </p:cNvSpPr>
              <p:nvPr/>
            </p:nvSpPr>
            <p:spPr bwMode="auto">
              <a:xfrm>
                <a:off x="2552889" y="3043941"/>
                <a:ext cx="16112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Heard</a:t>
                </a:r>
                <a:endParaRPr lang="en-US" altLang="en-US" sz="3200" smtClean="0">
                  <a:latin typeface="Arial" panose="020B0604020202020204" pitchFamily="34" charset="0"/>
                </a:endParaRPr>
              </a:p>
            </p:txBody>
          </p:sp>
          <p:sp>
            <p:nvSpPr>
              <p:cNvPr id="560" name="Rectangle 235"/>
              <p:cNvSpPr>
                <a:spLocks noChangeArrowheads="1"/>
              </p:cNvSpPr>
              <p:nvPr/>
            </p:nvSpPr>
            <p:spPr bwMode="auto">
              <a:xfrm>
                <a:off x="3582215" y="2862015"/>
                <a:ext cx="15171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Henry</a:t>
                </a:r>
                <a:endParaRPr lang="en-US" altLang="en-US" sz="3200" smtClean="0">
                  <a:latin typeface="Arial" panose="020B0604020202020204" pitchFamily="34" charset="0"/>
                </a:endParaRPr>
              </a:p>
            </p:txBody>
          </p:sp>
          <p:sp>
            <p:nvSpPr>
              <p:cNvPr id="561" name="Rectangle 236"/>
              <p:cNvSpPr>
                <a:spLocks noChangeArrowheads="1"/>
              </p:cNvSpPr>
              <p:nvPr/>
            </p:nvSpPr>
            <p:spPr bwMode="auto">
              <a:xfrm>
                <a:off x="4047780" y="4074568"/>
                <a:ext cx="21169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Houston</a:t>
                </a:r>
                <a:endParaRPr lang="en-US" altLang="en-US" sz="3200" smtClean="0">
                  <a:latin typeface="Arial" panose="020B0604020202020204" pitchFamily="34" charset="0"/>
                </a:endParaRPr>
              </a:p>
            </p:txBody>
          </p:sp>
          <p:sp>
            <p:nvSpPr>
              <p:cNvPr id="562" name="Rectangle 237"/>
              <p:cNvSpPr>
                <a:spLocks noChangeArrowheads="1"/>
              </p:cNvSpPr>
              <p:nvPr/>
            </p:nvSpPr>
            <p:spPr bwMode="auto">
              <a:xfrm>
                <a:off x="4459729" y="5059366"/>
                <a:ext cx="11996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Irwin</a:t>
                </a:r>
                <a:endParaRPr lang="en-US" altLang="en-US" sz="3200" smtClean="0">
                  <a:latin typeface="Arial" panose="020B0604020202020204" pitchFamily="34" charset="0"/>
                </a:endParaRPr>
              </a:p>
            </p:txBody>
          </p:sp>
          <p:sp>
            <p:nvSpPr>
              <p:cNvPr id="563" name="Rectangle 238"/>
              <p:cNvSpPr>
                <a:spLocks noChangeArrowheads="1"/>
              </p:cNvSpPr>
              <p:nvPr/>
            </p:nvSpPr>
            <p:spPr bwMode="auto">
              <a:xfrm>
                <a:off x="4119923" y="2095121"/>
                <a:ext cx="20816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Jackson</a:t>
                </a:r>
                <a:endParaRPr lang="en-US" altLang="en-US" sz="3200" smtClean="0">
                  <a:latin typeface="Arial" panose="020B0604020202020204" pitchFamily="34" charset="0"/>
                </a:endParaRPr>
              </a:p>
            </p:txBody>
          </p:sp>
          <p:sp>
            <p:nvSpPr>
              <p:cNvPr id="564" name="Rectangle 239"/>
              <p:cNvSpPr>
                <a:spLocks noChangeArrowheads="1"/>
              </p:cNvSpPr>
              <p:nvPr/>
            </p:nvSpPr>
            <p:spPr bwMode="auto">
              <a:xfrm>
                <a:off x="4029289" y="3025934"/>
                <a:ext cx="17053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Jasper</a:t>
                </a:r>
                <a:endParaRPr lang="en-US" altLang="en-US" sz="3200" smtClean="0">
                  <a:latin typeface="Arial" panose="020B0604020202020204" pitchFamily="34" charset="0"/>
                </a:endParaRPr>
              </a:p>
            </p:txBody>
          </p:sp>
          <p:sp>
            <p:nvSpPr>
              <p:cNvPr id="565" name="Rectangle 240"/>
              <p:cNvSpPr>
                <a:spLocks noChangeArrowheads="1"/>
              </p:cNvSpPr>
              <p:nvPr/>
            </p:nvSpPr>
            <p:spPr bwMode="auto">
              <a:xfrm>
                <a:off x="5268690" y="3332967"/>
                <a:ext cx="23286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Jefferson</a:t>
                </a:r>
                <a:endParaRPr lang="en-US" altLang="en-US" sz="3200" smtClean="0">
                  <a:latin typeface="Arial" panose="020B0604020202020204" pitchFamily="34" charset="0"/>
                </a:endParaRPr>
              </a:p>
            </p:txBody>
          </p:sp>
          <p:sp>
            <p:nvSpPr>
              <p:cNvPr id="566" name="Rectangle 241"/>
              <p:cNvSpPr>
                <a:spLocks noChangeArrowheads="1"/>
              </p:cNvSpPr>
              <p:nvPr/>
            </p:nvSpPr>
            <p:spPr bwMode="auto">
              <a:xfrm>
                <a:off x="5788180" y="3620992"/>
                <a:ext cx="19287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Jenkins</a:t>
                </a:r>
                <a:endParaRPr lang="en-US" altLang="en-US" sz="3200" smtClean="0">
                  <a:latin typeface="Arial" panose="020B0604020202020204" pitchFamily="34" charset="0"/>
                </a:endParaRPr>
              </a:p>
            </p:txBody>
          </p:sp>
          <p:sp>
            <p:nvSpPr>
              <p:cNvPr id="567" name="Rectangle 242"/>
              <p:cNvSpPr>
                <a:spLocks noChangeArrowheads="1"/>
              </p:cNvSpPr>
              <p:nvPr/>
            </p:nvSpPr>
            <p:spPr bwMode="auto">
              <a:xfrm>
                <a:off x="5038997" y="3720948"/>
                <a:ext cx="21522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Johnson</a:t>
                </a:r>
                <a:endParaRPr lang="en-US" altLang="en-US" sz="3200" dirty="0" smtClean="0">
                  <a:latin typeface="Arial" panose="020B0604020202020204" pitchFamily="34" charset="0"/>
                </a:endParaRPr>
              </a:p>
            </p:txBody>
          </p:sp>
          <p:sp>
            <p:nvSpPr>
              <p:cNvPr id="568" name="Rectangle 243"/>
              <p:cNvSpPr>
                <a:spLocks noChangeArrowheads="1"/>
              </p:cNvSpPr>
              <p:nvPr/>
            </p:nvSpPr>
            <p:spPr bwMode="auto">
              <a:xfrm>
                <a:off x="4147113" y="3420032"/>
                <a:ext cx="15171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Jones</a:t>
                </a:r>
                <a:endParaRPr lang="en-US" altLang="en-US" sz="3200" smtClean="0">
                  <a:latin typeface="Arial" panose="020B0604020202020204" pitchFamily="34" charset="0"/>
                </a:endParaRPr>
              </a:p>
            </p:txBody>
          </p:sp>
          <p:sp>
            <p:nvSpPr>
              <p:cNvPr id="569" name="Rectangle 244"/>
              <p:cNvSpPr>
                <a:spLocks noChangeArrowheads="1"/>
              </p:cNvSpPr>
              <p:nvPr/>
            </p:nvSpPr>
            <p:spPr bwMode="auto">
              <a:xfrm>
                <a:off x="3564016" y="3315594"/>
                <a:ext cx="16112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Lamar</a:t>
                </a:r>
                <a:endParaRPr lang="en-US" altLang="en-US" sz="3200" smtClean="0">
                  <a:latin typeface="Arial" panose="020B0604020202020204" pitchFamily="34" charset="0"/>
                </a:endParaRPr>
              </a:p>
            </p:txBody>
          </p:sp>
          <p:sp>
            <p:nvSpPr>
              <p:cNvPr id="570" name="Rectangle 245"/>
              <p:cNvSpPr>
                <a:spLocks noChangeArrowheads="1"/>
              </p:cNvSpPr>
              <p:nvPr/>
            </p:nvSpPr>
            <p:spPr bwMode="auto">
              <a:xfrm>
                <a:off x="4669148" y="5653445"/>
                <a:ext cx="15877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Lanier</a:t>
                </a:r>
                <a:endParaRPr lang="en-US" altLang="en-US" sz="3200" smtClean="0">
                  <a:latin typeface="Arial" panose="020B0604020202020204" pitchFamily="34" charset="0"/>
                </a:endParaRPr>
              </a:p>
            </p:txBody>
          </p:sp>
          <p:sp>
            <p:nvSpPr>
              <p:cNvPr id="571" name="Rectangle 246"/>
              <p:cNvSpPr>
                <a:spLocks noChangeArrowheads="1"/>
              </p:cNvSpPr>
              <p:nvPr/>
            </p:nvSpPr>
            <p:spPr bwMode="auto">
              <a:xfrm>
                <a:off x="4728618" y="3995032"/>
                <a:ext cx="20581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Laurens</a:t>
                </a:r>
                <a:endParaRPr lang="en-US" altLang="en-US" sz="3200" smtClean="0">
                  <a:latin typeface="Arial" panose="020B0604020202020204" pitchFamily="34" charset="0"/>
                </a:endParaRPr>
              </a:p>
            </p:txBody>
          </p:sp>
          <p:sp>
            <p:nvSpPr>
              <p:cNvPr id="572" name="Rectangle 247"/>
              <p:cNvSpPr>
                <a:spLocks noChangeArrowheads="1"/>
              </p:cNvSpPr>
              <p:nvPr/>
            </p:nvSpPr>
            <p:spPr bwMode="auto">
              <a:xfrm>
                <a:off x="3553668" y="4767229"/>
                <a:ext cx="9761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Lee</a:t>
                </a:r>
                <a:endParaRPr lang="en-US" altLang="en-US" sz="3200" smtClean="0">
                  <a:latin typeface="Arial" panose="020B0604020202020204" pitchFamily="34" charset="0"/>
                </a:endParaRPr>
              </a:p>
            </p:txBody>
          </p:sp>
          <p:sp>
            <p:nvSpPr>
              <p:cNvPr id="573" name="Rectangle 248"/>
              <p:cNvSpPr>
                <a:spLocks noChangeArrowheads="1"/>
              </p:cNvSpPr>
              <p:nvPr/>
            </p:nvSpPr>
            <p:spPr bwMode="auto">
              <a:xfrm>
                <a:off x="6248373" y="4777183"/>
                <a:ext cx="17053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Liberty</a:t>
                </a:r>
                <a:endParaRPr lang="en-US" altLang="en-US" sz="3200" smtClean="0">
                  <a:latin typeface="Arial" panose="020B0604020202020204" pitchFamily="34" charset="0"/>
                </a:endParaRPr>
              </a:p>
            </p:txBody>
          </p:sp>
          <p:sp>
            <p:nvSpPr>
              <p:cNvPr id="574" name="Rectangle 249"/>
              <p:cNvSpPr>
                <a:spLocks noChangeArrowheads="1"/>
              </p:cNvSpPr>
              <p:nvPr/>
            </p:nvSpPr>
            <p:spPr bwMode="auto">
              <a:xfrm>
                <a:off x="5278666" y="2525287"/>
                <a:ext cx="18111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Lincoln</a:t>
                </a:r>
                <a:endParaRPr lang="en-US" altLang="en-US" sz="3200" smtClean="0">
                  <a:latin typeface="Arial" panose="020B0604020202020204" pitchFamily="34" charset="0"/>
                </a:endParaRPr>
              </a:p>
            </p:txBody>
          </p:sp>
          <p:sp>
            <p:nvSpPr>
              <p:cNvPr id="575" name="Rectangle 250"/>
              <p:cNvSpPr>
                <a:spLocks noChangeArrowheads="1"/>
              </p:cNvSpPr>
              <p:nvPr/>
            </p:nvSpPr>
            <p:spPr bwMode="auto">
              <a:xfrm>
                <a:off x="6021930" y="4828262"/>
                <a:ext cx="12701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Long</a:t>
                </a:r>
                <a:endParaRPr lang="en-US" altLang="en-US" sz="3200" dirty="0" smtClean="0">
                  <a:latin typeface="Arial" panose="020B0604020202020204" pitchFamily="34" charset="0"/>
                </a:endParaRPr>
              </a:p>
            </p:txBody>
          </p:sp>
          <p:sp>
            <p:nvSpPr>
              <p:cNvPr id="576" name="Rectangle 251"/>
              <p:cNvSpPr>
                <a:spLocks noChangeArrowheads="1"/>
              </p:cNvSpPr>
              <p:nvPr/>
            </p:nvSpPr>
            <p:spPr bwMode="auto">
              <a:xfrm>
                <a:off x="4462872" y="5849299"/>
                <a:ext cx="22816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Lowndes</a:t>
                </a:r>
                <a:endParaRPr lang="en-US" altLang="en-US" sz="3200" smtClean="0">
                  <a:latin typeface="Arial" panose="020B0604020202020204" pitchFamily="34" charset="0"/>
                </a:endParaRPr>
              </a:p>
            </p:txBody>
          </p:sp>
          <p:sp>
            <p:nvSpPr>
              <p:cNvPr id="577" name="Rectangle 252"/>
              <p:cNvSpPr>
                <a:spLocks noChangeArrowheads="1"/>
              </p:cNvSpPr>
              <p:nvPr/>
            </p:nvSpPr>
            <p:spPr bwMode="auto">
              <a:xfrm>
                <a:off x="3689962" y="1575314"/>
                <a:ext cx="21522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Lumpkin</a:t>
                </a:r>
                <a:endParaRPr lang="en-US" altLang="en-US" sz="3200" smtClean="0">
                  <a:latin typeface="Arial" panose="020B0604020202020204" pitchFamily="34" charset="0"/>
                </a:endParaRPr>
              </a:p>
            </p:txBody>
          </p:sp>
          <p:sp>
            <p:nvSpPr>
              <p:cNvPr id="578" name="Rectangle 253"/>
              <p:cNvSpPr>
                <a:spLocks noChangeArrowheads="1"/>
              </p:cNvSpPr>
              <p:nvPr/>
            </p:nvSpPr>
            <p:spPr bwMode="auto">
              <a:xfrm rot="1757591">
                <a:off x="5212923" y="2872150"/>
                <a:ext cx="261794" cy="564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500" smtClean="0">
                    <a:solidFill>
                      <a:srgbClr val="000000"/>
                    </a:solidFill>
                    <a:latin typeface="Arial" panose="020B0604020202020204" pitchFamily="34" charset="0"/>
                  </a:rPr>
                  <a:t>McDuffie</a:t>
                </a:r>
                <a:endParaRPr lang="en-US" altLang="en-US" sz="500" smtClean="0">
                  <a:latin typeface="Arial" panose="020B0604020202020204" pitchFamily="34" charset="0"/>
                </a:endParaRPr>
              </a:p>
            </p:txBody>
          </p:sp>
          <p:sp>
            <p:nvSpPr>
              <p:cNvPr id="579" name="Rectangle 254"/>
              <p:cNvSpPr>
                <a:spLocks noChangeArrowheads="1"/>
              </p:cNvSpPr>
              <p:nvPr/>
            </p:nvSpPr>
            <p:spPr bwMode="auto">
              <a:xfrm>
                <a:off x="6380501" y="5185425"/>
                <a:ext cx="22933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McIntosh</a:t>
                </a:r>
                <a:endParaRPr lang="en-US" altLang="en-US" sz="3200" smtClean="0">
                  <a:latin typeface="Arial" panose="020B0604020202020204" pitchFamily="34" charset="0"/>
                </a:endParaRPr>
              </a:p>
            </p:txBody>
          </p:sp>
          <p:sp>
            <p:nvSpPr>
              <p:cNvPr id="580" name="Rectangle 255"/>
              <p:cNvSpPr>
                <a:spLocks noChangeArrowheads="1"/>
              </p:cNvSpPr>
              <p:nvPr/>
            </p:nvSpPr>
            <p:spPr bwMode="auto">
              <a:xfrm>
                <a:off x="3628253" y="4170472"/>
                <a:ext cx="17053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Macon</a:t>
                </a:r>
                <a:endParaRPr lang="en-US" altLang="en-US" sz="3200" smtClean="0">
                  <a:latin typeface="Arial" panose="020B0604020202020204" pitchFamily="34" charset="0"/>
                </a:endParaRPr>
              </a:p>
            </p:txBody>
          </p:sp>
          <p:sp>
            <p:nvSpPr>
              <p:cNvPr id="581" name="Rectangle 256"/>
              <p:cNvSpPr>
                <a:spLocks noChangeArrowheads="1"/>
              </p:cNvSpPr>
              <p:nvPr/>
            </p:nvSpPr>
            <p:spPr bwMode="auto">
              <a:xfrm>
                <a:off x="4477854" y="2035085"/>
                <a:ext cx="21522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Madison</a:t>
                </a:r>
                <a:endParaRPr lang="en-US" altLang="en-US" sz="3200" smtClean="0">
                  <a:latin typeface="Arial" panose="020B0604020202020204" pitchFamily="34" charset="0"/>
                </a:endParaRPr>
              </a:p>
            </p:txBody>
          </p:sp>
          <p:sp>
            <p:nvSpPr>
              <p:cNvPr id="582" name="Rectangle 257"/>
              <p:cNvSpPr>
                <a:spLocks noChangeArrowheads="1"/>
              </p:cNvSpPr>
              <p:nvPr/>
            </p:nvSpPr>
            <p:spPr bwMode="auto">
              <a:xfrm>
                <a:off x="3175685" y="4088436"/>
                <a:ext cx="17406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Marion</a:t>
                </a:r>
                <a:endParaRPr lang="en-US" altLang="en-US" sz="3200" smtClean="0">
                  <a:latin typeface="Arial" panose="020B0604020202020204" pitchFamily="34" charset="0"/>
                </a:endParaRPr>
              </a:p>
            </p:txBody>
          </p:sp>
          <p:sp>
            <p:nvSpPr>
              <p:cNvPr id="583" name="Rectangle 258"/>
              <p:cNvSpPr>
                <a:spLocks noChangeArrowheads="1"/>
              </p:cNvSpPr>
              <p:nvPr/>
            </p:nvSpPr>
            <p:spPr bwMode="auto">
              <a:xfrm>
                <a:off x="2965693" y="3308999"/>
                <a:ext cx="28108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Meriwether</a:t>
                </a:r>
                <a:endParaRPr lang="en-US" altLang="en-US" sz="3200" smtClean="0">
                  <a:latin typeface="Arial" panose="020B0604020202020204" pitchFamily="34" charset="0"/>
                </a:endParaRPr>
              </a:p>
            </p:txBody>
          </p:sp>
          <p:sp>
            <p:nvSpPr>
              <p:cNvPr id="584" name="Rectangle 259"/>
              <p:cNvSpPr>
                <a:spLocks noChangeArrowheads="1"/>
              </p:cNvSpPr>
              <p:nvPr/>
            </p:nvSpPr>
            <p:spPr bwMode="auto">
              <a:xfrm>
                <a:off x="2971834" y="5481957"/>
                <a:ext cx="13642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Miller</a:t>
                </a:r>
                <a:endParaRPr lang="en-US" altLang="en-US" sz="3200" smtClean="0">
                  <a:latin typeface="Arial" panose="020B0604020202020204" pitchFamily="34" charset="0"/>
                </a:endParaRPr>
              </a:p>
            </p:txBody>
          </p:sp>
          <p:sp>
            <p:nvSpPr>
              <p:cNvPr id="585" name="Rectangle 260"/>
              <p:cNvSpPr>
                <a:spLocks noChangeArrowheads="1"/>
              </p:cNvSpPr>
              <p:nvPr/>
            </p:nvSpPr>
            <p:spPr bwMode="auto">
              <a:xfrm>
                <a:off x="3519047" y="5413570"/>
                <a:ext cx="19287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Mitchell</a:t>
                </a:r>
                <a:endParaRPr lang="en-US" altLang="en-US" sz="3200" smtClean="0">
                  <a:latin typeface="Arial" panose="020B0604020202020204" pitchFamily="34" charset="0"/>
                </a:endParaRPr>
              </a:p>
            </p:txBody>
          </p:sp>
          <p:sp>
            <p:nvSpPr>
              <p:cNvPr id="586" name="Rectangle 261"/>
              <p:cNvSpPr>
                <a:spLocks noChangeArrowheads="1"/>
              </p:cNvSpPr>
              <p:nvPr/>
            </p:nvSpPr>
            <p:spPr bwMode="auto">
              <a:xfrm>
                <a:off x="3817192" y="3291767"/>
                <a:ext cx="19287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Monroe</a:t>
                </a:r>
                <a:endParaRPr lang="en-US" altLang="en-US" sz="3200" smtClean="0">
                  <a:latin typeface="Arial" panose="020B0604020202020204" pitchFamily="34" charset="0"/>
                </a:endParaRPr>
              </a:p>
            </p:txBody>
          </p:sp>
          <p:sp>
            <p:nvSpPr>
              <p:cNvPr id="587" name="Rectangle 262"/>
              <p:cNvSpPr>
                <a:spLocks noChangeArrowheads="1"/>
              </p:cNvSpPr>
              <p:nvPr/>
            </p:nvSpPr>
            <p:spPr bwMode="auto">
              <a:xfrm rot="-3970730">
                <a:off x="5139352" y="4371589"/>
                <a:ext cx="315056" cy="677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Montgomery</a:t>
                </a:r>
                <a:endParaRPr lang="en-US" altLang="en-US" sz="3200" smtClean="0">
                  <a:latin typeface="Arial" panose="020B0604020202020204" pitchFamily="34" charset="0"/>
                </a:endParaRPr>
              </a:p>
            </p:txBody>
          </p:sp>
          <p:sp>
            <p:nvSpPr>
              <p:cNvPr id="588" name="Rectangle 263"/>
              <p:cNvSpPr>
                <a:spLocks noChangeArrowheads="1"/>
              </p:cNvSpPr>
              <p:nvPr/>
            </p:nvSpPr>
            <p:spPr bwMode="auto">
              <a:xfrm>
                <a:off x="4197143" y="2684735"/>
                <a:ext cx="19287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Morgan</a:t>
                </a:r>
                <a:endParaRPr lang="en-US" altLang="en-US" sz="3200" smtClean="0">
                  <a:latin typeface="Arial" panose="020B0604020202020204" pitchFamily="34" charset="0"/>
                </a:endParaRPr>
              </a:p>
            </p:txBody>
          </p:sp>
          <p:sp>
            <p:nvSpPr>
              <p:cNvPr id="589" name="Rectangle 264"/>
              <p:cNvSpPr>
                <a:spLocks noChangeArrowheads="1"/>
              </p:cNvSpPr>
              <p:nvPr/>
            </p:nvSpPr>
            <p:spPr bwMode="auto">
              <a:xfrm>
                <a:off x="3015604" y="1291113"/>
                <a:ext cx="17641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Murray</a:t>
                </a:r>
                <a:endParaRPr lang="en-US" altLang="en-US" sz="3200" smtClean="0">
                  <a:latin typeface="Arial" panose="020B0604020202020204" pitchFamily="34" charset="0"/>
                </a:endParaRPr>
              </a:p>
            </p:txBody>
          </p:sp>
          <p:sp>
            <p:nvSpPr>
              <p:cNvPr id="590" name="Rectangle 265"/>
              <p:cNvSpPr>
                <a:spLocks noChangeArrowheads="1"/>
              </p:cNvSpPr>
              <p:nvPr/>
            </p:nvSpPr>
            <p:spPr bwMode="auto">
              <a:xfrm>
                <a:off x="2789982" y="3888773"/>
                <a:ext cx="26226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Muscogee</a:t>
                </a:r>
                <a:endParaRPr lang="en-US" altLang="en-US" sz="3200" smtClean="0">
                  <a:latin typeface="Arial" panose="020B0604020202020204" pitchFamily="34" charset="0"/>
                </a:endParaRPr>
              </a:p>
            </p:txBody>
          </p:sp>
          <p:sp>
            <p:nvSpPr>
              <p:cNvPr id="591" name="Rectangle 266"/>
              <p:cNvSpPr>
                <a:spLocks noChangeArrowheads="1"/>
              </p:cNvSpPr>
              <p:nvPr/>
            </p:nvSpPr>
            <p:spPr bwMode="auto">
              <a:xfrm>
                <a:off x="3872239" y="2773234"/>
                <a:ext cx="19287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Newton</a:t>
                </a:r>
                <a:endParaRPr lang="en-US" altLang="en-US" sz="3200" smtClean="0">
                  <a:latin typeface="Arial" panose="020B0604020202020204" pitchFamily="34" charset="0"/>
                </a:endParaRPr>
              </a:p>
            </p:txBody>
          </p:sp>
          <p:sp>
            <p:nvSpPr>
              <p:cNvPr id="592" name="Rectangle 267"/>
              <p:cNvSpPr>
                <a:spLocks noChangeArrowheads="1"/>
              </p:cNvSpPr>
              <p:nvPr/>
            </p:nvSpPr>
            <p:spPr bwMode="auto">
              <a:xfrm>
                <a:off x="4601615" y="2386921"/>
                <a:ext cx="28108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Oglethorpe</a:t>
                </a:r>
                <a:endParaRPr lang="en-US" altLang="en-US" sz="3200" smtClean="0">
                  <a:latin typeface="Arial" panose="020B0604020202020204" pitchFamily="34" charset="0"/>
                </a:endParaRPr>
              </a:p>
            </p:txBody>
          </p:sp>
          <p:sp>
            <p:nvSpPr>
              <p:cNvPr id="593" name="Rectangle 268"/>
              <p:cNvSpPr>
                <a:spLocks noChangeArrowheads="1"/>
              </p:cNvSpPr>
              <p:nvPr/>
            </p:nvSpPr>
            <p:spPr bwMode="auto">
              <a:xfrm>
                <a:off x="2809324" y="2325012"/>
                <a:ext cx="22228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Paulding</a:t>
                </a:r>
                <a:endParaRPr lang="en-US" altLang="en-US" sz="3200" smtClean="0">
                  <a:latin typeface="Arial" panose="020B0604020202020204" pitchFamily="34" charset="0"/>
                </a:endParaRPr>
              </a:p>
            </p:txBody>
          </p:sp>
          <p:sp>
            <p:nvSpPr>
              <p:cNvPr id="594" name="Rectangle 269"/>
              <p:cNvSpPr>
                <a:spLocks noChangeArrowheads="1"/>
              </p:cNvSpPr>
              <p:nvPr/>
            </p:nvSpPr>
            <p:spPr bwMode="auto">
              <a:xfrm>
                <a:off x="3900797" y="3895184"/>
                <a:ext cx="16700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Peach</a:t>
                </a:r>
                <a:endParaRPr lang="en-US" altLang="en-US" sz="3200" smtClean="0">
                  <a:latin typeface="Arial" panose="020B0604020202020204" pitchFamily="34" charset="0"/>
                </a:endParaRPr>
              </a:p>
            </p:txBody>
          </p:sp>
          <p:sp>
            <p:nvSpPr>
              <p:cNvPr id="595" name="Rectangle 270"/>
              <p:cNvSpPr>
                <a:spLocks noChangeArrowheads="1"/>
              </p:cNvSpPr>
              <p:nvPr/>
            </p:nvSpPr>
            <p:spPr bwMode="auto">
              <a:xfrm>
                <a:off x="3215805" y="1664709"/>
                <a:ext cx="19876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Pickens</a:t>
                </a:r>
                <a:endParaRPr lang="en-US" altLang="en-US" sz="3200" dirty="0" smtClean="0">
                  <a:latin typeface="Arial" panose="020B0604020202020204" pitchFamily="34" charset="0"/>
                </a:endParaRPr>
              </a:p>
            </p:txBody>
          </p:sp>
          <p:sp>
            <p:nvSpPr>
              <p:cNvPr id="596" name="Rectangle 271"/>
              <p:cNvSpPr>
                <a:spLocks noChangeArrowheads="1"/>
              </p:cNvSpPr>
              <p:nvPr/>
            </p:nvSpPr>
            <p:spPr bwMode="auto">
              <a:xfrm>
                <a:off x="5517250" y="5331337"/>
                <a:ext cx="16112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Pierce</a:t>
                </a:r>
                <a:endParaRPr lang="en-US" altLang="en-US" sz="3200" smtClean="0">
                  <a:latin typeface="Arial" panose="020B0604020202020204" pitchFamily="34" charset="0"/>
                </a:endParaRPr>
              </a:p>
            </p:txBody>
          </p:sp>
          <p:sp>
            <p:nvSpPr>
              <p:cNvPr id="597" name="Rectangle 272"/>
              <p:cNvSpPr>
                <a:spLocks noChangeArrowheads="1"/>
              </p:cNvSpPr>
              <p:nvPr/>
            </p:nvSpPr>
            <p:spPr bwMode="auto">
              <a:xfrm>
                <a:off x="3343912" y="3297148"/>
                <a:ext cx="11055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Pike</a:t>
                </a:r>
                <a:endParaRPr lang="en-US" altLang="en-US" sz="3200" smtClean="0">
                  <a:latin typeface="Arial" panose="020B0604020202020204" pitchFamily="34" charset="0"/>
                </a:endParaRPr>
              </a:p>
            </p:txBody>
          </p:sp>
          <p:sp>
            <p:nvSpPr>
              <p:cNvPr id="598" name="Rectangle 273"/>
              <p:cNvSpPr>
                <a:spLocks noChangeArrowheads="1"/>
              </p:cNvSpPr>
              <p:nvPr/>
            </p:nvSpPr>
            <p:spPr bwMode="auto">
              <a:xfrm>
                <a:off x="2527066" y="2184300"/>
                <a:ext cx="11055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Polk</a:t>
                </a:r>
                <a:endParaRPr lang="en-US" altLang="en-US" sz="3200" smtClean="0">
                  <a:latin typeface="Arial" panose="020B0604020202020204" pitchFamily="34" charset="0"/>
                </a:endParaRPr>
              </a:p>
            </p:txBody>
          </p:sp>
          <p:sp>
            <p:nvSpPr>
              <p:cNvPr id="599" name="Rectangle 274"/>
              <p:cNvSpPr>
                <a:spLocks noChangeArrowheads="1"/>
              </p:cNvSpPr>
              <p:nvPr/>
            </p:nvSpPr>
            <p:spPr bwMode="auto">
              <a:xfrm>
                <a:off x="4234611" y="4326128"/>
                <a:ext cx="18347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Pulaski</a:t>
                </a:r>
                <a:endParaRPr lang="en-US" altLang="en-US" sz="3200" smtClean="0">
                  <a:latin typeface="Arial" panose="020B0604020202020204" pitchFamily="34" charset="0"/>
                </a:endParaRPr>
              </a:p>
            </p:txBody>
          </p:sp>
          <p:sp>
            <p:nvSpPr>
              <p:cNvPr id="600" name="Rectangle 275"/>
              <p:cNvSpPr>
                <a:spLocks noChangeArrowheads="1"/>
              </p:cNvSpPr>
              <p:nvPr/>
            </p:nvSpPr>
            <p:spPr bwMode="auto">
              <a:xfrm>
                <a:off x="4332070" y="2999205"/>
                <a:ext cx="19523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Putnam</a:t>
                </a:r>
                <a:endParaRPr lang="en-US" altLang="en-US" sz="3200" smtClean="0">
                  <a:latin typeface="Arial" panose="020B0604020202020204" pitchFamily="34" charset="0"/>
                </a:endParaRPr>
              </a:p>
            </p:txBody>
          </p:sp>
          <p:sp>
            <p:nvSpPr>
              <p:cNvPr id="601" name="Rectangle 276"/>
              <p:cNvSpPr>
                <a:spLocks noChangeArrowheads="1"/>
              </p:cNvSpPr>
              <p:nvPr/>
            </p:nvSpPr>
            <p:spPr bwMode="auto">
              <a:xfrm rot="-1695631">
                <a:off x="2655697" y="4648322"/>
                <a:ext cx="21404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Quitman</a:t>
                </a:r>
                <a:endParaRPr lang="en-US" altLang="en-US" sz="3200" smtClean="0">
                  <a:latin typeface="Arial" panose="020B0604020202020204" pitchFamily="34" charset="0"/>
                </a:endParaRPr>
              </a:p>
            </p:txBody>
          </p:sp>
          <p:sp>
            <p:nvSpPr>
              <p:cNvPr id="602" name="Rectangle 277"/>
              <p:cNvSpPr>
                <a:spLocks noChangeArrowheads="1"/>
              </p:cNvSpPr>
              <p:nvPr/>
            </p:nvSpPr>
            <p:spPr bwMode="auto">
              <a:xfrm>
                <a:off x="4299199" y="1224366"/>
                <a:ext cx="16818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Rabun</a:t>
                </a:r>
                <a:endParaRPr lang="en-US" altLang="en-US" sz="3200" dirty="0" smtClean="0">
                  <a:latin typeface="Arial" panose="020B0604020202020204" pitchFamily="34" charset="0"/>
                </a:endParaRPr>
              </a:p>
            </p:txBody>
          </p:sp>
          <p:sp>
            <p:nvSpPr>
              <p:cNvPr id="603" name="Rectangle 278"/>
              <p:cNvSpPr>
                <a:spLocks noChangeArrowheads="1"/>
              </p:cNvSpPr>
              <p:nvPr/>
            </p:nvSpPr>
            <p:spPr bwMode="auto">
              <a:xfrm>
                <a:off x="2910536" y="4879590"/>
                <a:ext cx="24462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Randolph</a:t>
                </a:r>
                <a:endParaRPr lang="en-US" altLang="en-US" sz="3200" smtClean="0">
                  <a:latin typeface="Arial" panose="020B0604020202020204" pitchFamily="34" charset="0"/>
                </a:endParaRPr>
              </a:p>
            </p:txBody>
          </p:sp>
          <p:sp>
            <p:nvSpPr>
              <p:cNvPr id="604" name="Rectangle 279"/>
              <p:cNvSpPr>
                <a:spLocks noChangeArrowheads="1"/>
              </p:cNvSpPr>
              <p:nvPr/>
            </p:nvSpPr>
            <p:spPr bwMode="auto">
              <a:xfrm>
                <a:off x="5591322" y="3009867"/>
                <a:ext cx="25638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Richmond</a:t>
                </a:r>
                <a:endParaRPr lang="en-US" altLang="en-US" sz="3200" smtClean="0">
                  <a:latin typeface="Arial" panose="020B0604020202020204" pitchFamily="34" charset="0"/>
                </a:endParaRPr>
              </a:p>
            </p:txBody>
          </p:sp>
          <p:sp>
            <p:nvSpPr>
              <p:cNvPr id="605" name="Rectangle 280"/>
              <p:cNvSpPr>
                <a:spLocks noChangeArrowheads="1"/>
              </p:cNvSpPr>
              <p:nvPr/>
            </p:nvSpPr>
            <p:spPr bwMode="auto">
              <a:xfrm>
                <a:off x="3391526" y="4244534"/>
                <a:ext cx="17053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Schley</a:t>
                </a:r>
                <a:endParaRPr lang="en-US" altLang="en-US" sz="3200" smtClean="0">
                  <a:latin typeface="Arial" panose="020B0604020202020204" pitchFamily="34" charset="0"/>
                </a:endParaRPr>
              </a:p>
            </p:txBody>
          </p:sp>
          <p:sp>
            <p:nvSpPr>
              <p:cNvPr id="606" name="Rectangle 281"/>
              <p:cNvSpPr>
                <a:spLocks noChangeArrowheads="1"/>
              </p:cNvSpPr>
              <p:nvPr/>
            </p:nvSpPr>
            <p:spPr bwMode="auto">
              <a:xfrm>
                <a:off x="6106845" y="3748400"/>
                <a:ext cx="20816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Screven</a:t>
                </a:r>
                <a:endParaRPr lang="en-US" altLang="en-US" sz="3200" smtClean="0">
                  <a:latin typeface="Arial" panose="020B0604020202020204" pitchFamily="34" charset="0"/>
                </a:endParaRPr>
              </a:p>
            </p:txBody>
          </p:sp>
          <p:sp>
            <p:nvSpPr>
              <p:cNvPr id="607" name="Rectangle 282"/>
              <p:cNvSpPr>
                <a:spLocks noChangeArrowheads="1"/>
              </p:cNvSpPr>
              <p:nvPr/>
            </p:nvSpPr>
            <p:spPr bwMode="auto">
              <a:xfrm rot="-2562706">
                <a:off x="2795365" y="5754130"/>
                <a:ext cx="23756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Seminole</a:t>
                </a:r>
                <a:endParaRPr lang="en-US" altLang="en-US" sz="3200" smtClean="0">
                  <a:latin typeface="Arial" panose="020B0604020202020204" pitchFamily="34" charset="0"/>
                </a:endParaRPr>
              </a:p>
            </p:txBody>
          </p:sp>
          <p:sp>
            <p:nvSpPr>
              <p:cNvPr id="608" name="Rectangle 283"/>
              <p:cNvSpPr>
                <a:spLocks noChangeArrowheads="1"/>
              </p:cNvSpPr>
              <p:nvPr/>
            </p:nvSpPr>
            <p:spPr bwMode="auto">
              <a:xfrm>
                <a:off x="3446070" y="3086446"/>
                <a:ext cx="22228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Spalding</a:t>
                </a:r>
                <a:endParaRPr lang="en-US" altLang="en-US" sz="3200" smtClean="0">
                  <a:latin typeface="Arial" panose="020B0604020202020204" pitchFamily="34" charset="0"/>
                </a:endParaRPr>
              </a:p>
            </p:txBody>
          </p:sp>
          <p:sp>
            <p:nvSpPr>
              <p:cNvPr id="609" name="Rectangle 284"/>
              <p:cNvSpPr>
                <a:spLocks noChangeArrowheads="1"/>
              </p:cNvSpPr>
              <p:nvPr/>
            </p:nvSpPr>
            <p:spPr bwMode="auto">
              <a:xfrm>
                <a:off x="2802446" y="4459437"/>
                <a:ext cx="19170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Stewart</a:t>
                </a:r>
                <a:endParaRPr lang="en-US" altLang="en-US" sz="3200" smtClean="0">
                  <a:latin typeface="Arial" panose="020B0604020202020204" pitchFamily="34" charset="0"/>
                </a:endParaRPr>
              </a:p>
            </p:txBody>
          </p:sp>
          <p:sp>
            <p:nvSpPr>
              <p:cNvPr id="610" name="Rectangle 285"/>
              <p:cNvSpPr>
                <a:spLocks noChangeArrowheads="1"/>
              </p:cNvSpPr>
              <p:nvPr/>
            </p:nvSpPr>
            <p:spPr bwMode="auto">
              <a:xfrm>
                <a:off x="3167425" y="3702816"/>
                <a:ext cx="15759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Talbot</a:t>
                </a:r>
                <a:endParaRPr lang="en-US" altLang="en-US" sz="3200" smtClean="0">
                  <a:latin typeface="Arial" panose="020B0604020202020204" pitchFamily="34" charset="0"/>
                </a:endParaRPr>
              </a:p>
            </p:txBody>
          </p:sp>
          <p:sp>
            <p:nvSpPr>
              <p:cNvPr id="611" name="Rectangle 286"/>
              <p:cNvSpPr>
                <a:spLocks noChangeArrowheads="1"/>
              </p:cNvSpPr>
              <p:nvPr/>
            </p:nvSpPr>
            <p:spPr bwMode="auto">
              <a:xfrm>
                <a:off x="4840194" y="2759338"/>
                <a:ext cx="23992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Taliaferro</a:t>
                </a:r>
                <a:endParaRPr lang="en-US" altLang="en-US" sz="3200" dirty="0" smtClean="0">
                  <a:latin typeface="Arial" panose="020B0604020202020204" pitchFamily="34" charset="0"/>
                </a:endParaRPr>
              </a:p>
            </p:txBody>
          </p:sp>
          <p:sp>
            <p:nvSpPr>
              <p:cNvPr id="612" name="Rectangle 287"/>
              <p:cNvSpPr>
                <a:spLocks noChangeArrowheads="1"/>
              </p:cNvSpPr>
              <p:nvPr/>
            </p:nvSpPr>
            <p:spPr bwMode="auto">
              <a:xfrm>
                <a:off x="5697494" y="4611306"/>
                <a:ext cx="18582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Tattnall</a:t>
                </a:r>
                <a:endParaRPr lang="en-US" altLang="en-US" sz="3200" smtClean="0">
                  <a:latin typeface="Arial" panose="020B0604020202020204" pitchFamily="34" charset="0"/>
                </a:endParaRPr>
              </a:p>
            </p:txBody>
          </p:sp>
          <p:sp>
            <p:nvSpPr>
              <p:cNvPr id="613" name="Rectangle 288"/>
              <p:cNvSpPr>
                <a:spLocks noChangeArrowheads="1"/>
              </p:cNvSpPr>
              <p:nvPr/>
            </p:nvSpPr>
            <p:spPr bwMode="auto">
              <a:xfrm>
                <a:off x="3479645" y="3888877"/>
                <a:ext cx="15759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Taylor</a:t>
                </a:r>
                <a:endParaRPr lang="en-US" altLang="en-US" sz="3200" smtClean="0">
                  <a:latin typeface="Arial" panose="020B0604020202020204" pitchFamily="34" charset="0"/>
                </a:endParaRPr>
              </a:p>
            </p:txBody>
          </p:sp>
          <p:sp>
            <p:nvSpPr>
              <p:cNvPr id="614" name="Rectangle 289"/>
              <p:cNvSpPr>
                <a:spLocks noChangeArrowheads="1"/>
              </p:cNvSpPr>
              <p:nvPr/>
            </p:nvSpPr>
            <p:spPr bwMode="auto">
              <a:xfrm>
                <a:off x="4755159" y="4663158"/>
                <a:ext cx="15759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Telfair</a:t>
                </a:r>
                <a:endParaRPr lang="en-US" altLang="en-US" sz="3200" smtClean="0">
                  <a:latin typeface="Arial" panose="020B0604020202020204" pitchFamily="34" charset="0"/>
                </a:endParaRPr>
              </a:p>
            </p:txBody>
          </p:sp>
          <p:sp>
            <p:nvSpPr>
              <p:cNvPr id="615" name="Rectangle 290"/>
              <p:cNvSpPr>
                <a:spLocks noChangeArrowheads="1"/>
              </p:cNvSpPr>
              <p:nvPr/>
            </p:nvSpPr>
            <p:spPr bwMode="auto">
              <a:xfrm>
                <a:off x="3257274" y="4759085"/>
                <a:ext cx="161125"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Terrell</a:t>
                </a:r>
                <a:endParaRPr lang="en-US" altLang="en-US" sz="3200" smtClean="0">
                  <a:latin typeface="Arial" panose="020B0604020202020204" pitchFamily="34" charset="0"/>
                </a:endParaRPr>
              </a:p>
            </p:txBody>
          </p:sp>
          <p:sp>
            <p:nvSpPr>
              <p:cNvPr id="616" name="Rectangle 291"/>
              <p:cNvSpPr>
                <a:spLocks noChangeArrowheads="1"/>
              </p:cNvSpPr>
              <p:nvPr/>
            </p:nvSpPr>
            <p:spPr bwMode="auto">
              <a:xfrm>
                <a:off x="3728344" y="5792001"/>
                <a:ext cx="20464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Thomas</a:t>
                </a:r>
                <a:endParaRPr lang="en-US" altLang="en-US" sz="3200" smtClean="0">
                  <a:latin typeface="Arial" panose="020B0604020202020204" pitchFamily="34" charset="0"/>
                </a:endParaRPr>
              </a:p>
            </p:txBody>
          </p:sp>
          <p:sp>
            <p:nvSpPr>
              <p:cNvPr id="617" name="Rectangle 292"/>
              <p:cNvSpPr>
                <a:spLocks noChangeArrowheads="1"/>
              </p:cNvSpPr>
              <p:nvPr/>
            </p:nvSpPr>
            <p:spPr bwMode="auto">
              <a:xfrm>
                <a:off x="4203958" y="5209621"/>
                <a:ext cx="7762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Tift</a:t>
                </a:r>
                <a:endParaRPr lang="en-US" altLang="en-US" sz="3200" smtClean="0">
                  <a:latin typeface="Arial" panose="020B0604020202020204" pitchFamily="34" charset="0"/>
                </a:endParaRPr>
              </a:p>
            </p:txBody>
          </p:sp>
          <p:sp>
            <p:nvSpPr>
              <p:cNvPr id="618" name="Rectangle 293"/>
              <p:cNvSpPr>
                <a:spLocks noChangeArrowheads="1"/>
              </p:cNvSpPr>
              <p:nvPr/>
            </p:nvSpPr>
            <p:spPr bwMode="auto">
              <a:xfrm>
                <a:off x="3977025" y="1183943"/>
                <a:ext cx="16700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Towns</a:t>
                </a:r>
                <a:endParaRPr lang="en-US" altLang="en-US" sz="3200" smtClean="0">
                  <a:latin typeface="Arial" panose="020B0604020202020204" pitchFamily="34" charset="0"/>
                </a:endParaRPr>
              </a:p>
            </p:txBody>
          </p:sp>
          <p:sp>
            <p:nvSpPr>
              <p:cNvPr id="619" name="Rectangle 294"/>
              <p:cNvSpPr>
                <a:spLocks noChangeArrowheads="1"/>
              </p:cNvSpPr>
              <p:nvPr/>
            </p:nvSpPr>
            <p:spPr bwMode="auto">
              <a:xfrm>
                <a:off x="5163911" y="4126800"/>
                <a:ext cx="20816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Treutlen</a:t>
                </a:r>
                <a:endParaRPr lang="en-US" altLang="en-US" sz="3200" smtClean="0">
                  <a:latin typeface="Arial" panose="020B0604020202020204" pitchFamily="34" charset="0"/>
                </a:endParaRPr>
              </a:p>
            </p:txBody>
          </p:sp>
          <p:sp>
            <p:nvSpPr>
              <p:cNvPr id="620" name="Rectangle 295"/>
              <p:cNvSpPr>
                <a:spLocks noChangeArrowheads="1"/>
              </p:cNvSpPr>
              <p:nvPr/>
            </p:nvSpPr>
            <p:spPr bwMode="auto">
              <a:xfrm>
                <a:off x="2654115" y="3349923"/>
                <a:ext cx="14818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Troup</a:t>
                </a:r>
                <a:endParaRPr lang="en-US" altLang="en-US" sz="3200" smtClean="0">
                  <a:latin typeface="Arial" panose="020B0604020202020204" pitchFamily="34" charset="0"/>
                </a:endParaRPr>
              </a:p>
            </p:txBody>
          </p:sp>
          <p:sp>
            <p:nvSpPr>
              <p:cNvPr id="621" name="Rectangle 296"/>
              <p:cNvSpPr>
                <a:spLocks noChangeArrowheads="1"/>
              </p:cNvSpPr>
              <p:nvPr/>
            </p:nvSpPr>
            <p:spPr bwMode="auto">
              <a:xfrm>
                <a:off x="4070116" y="4914683"/>
                <a:ext cx="16700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Turner</a:t>
                </a:r>
                <a:endParaRPr lang="en-US" altLang="en-US" sz="3200" dirty="0" smtClean="0">
                  <a:latin typeface="Arial" panose="020B0604020202020204" pitchFamily="34" charset="0"/>
                </a:endParaRPr>
              </a:p>
            </p:txBody>
          </p:sp>
          <p:sp>
            <p:nvSpPr>
              <p:cNvPr id="622" name="Rectangle 297"/>
              <p:cNvSpPr>
                <a:spLocks noChangeArrowheads="1"/>
              </p:cNvSpPr>
              <p:nvPr/>
            </p:nvSpPr>
            <p:spPr bwMode="auto">
              <a:xfrm>
                <a:off x="4265124" y="3740451"/>
                <a:ext cx="17994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Twiggs</a:t>
                </a:r>
                <a:endParaRPr lang="en-US" altLang="en-US" sz="3200" smtClean="0">
                  <a:latin typeface="Arial" panose="020B0604020202020204" pitchFamily="34" charset="0"/>
                </a:endParaRPr>
              </a:p>
            </p:txBody>
          </p:sp>
          <p:sp>
            <p:nvSpPr>
              <p:cNvPr id="623" name="Rectangle 298"/>
              <p:cNvSpPr>
                <a:spLocks noChangeArrowheads="1"/>
              </p:cNvSpPr>
              <p:nvPr/>
            </p:nvSpPr>
            <p:spPr bwMode="auto">
              <a:xfrm>
                <a:off x="3765588" y="1253711"/>
                <a:ext cx="14936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Union</a:t>
                </a:r>
                <a:endParaRPr lang="en-US" altLang="en-US" sz="3200" smtClean="0">
                  <a:latin typeface="Arial" panose="020B0604020202020204" pitchFamily="34" charset="0"/>
                </a:endParaRPr>
              </a:p>
            </p:txBody>
          </p:sp>
          <p:sp>
            <p:nvSpPr>
              <p:cNvPr id="624" name="Rectangle 299"/>
              <p:cNvSpPr>
                <a:spLocks noChangeArrowheads="1"/>
              </p:cNvSpPr>
              <p:nvPr/>
            </p:nvSpPr>
            <p:spPr bwMode="auto">
              <a:xfrm>
                <a:off x="3430782" y="3487960"/>
                <a:ext cx="16465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Upson</a:t>
                </a:r>
                <a:endParaRPr lang="en-US" altLang="en-US" sz="3200" smtClean="0">
                  <a:latin typeface="Arial" panose="020B0604020202020204" pitchFamily="34" charset="0"/>
                </a:endParaRPr>
              </a:p>
            </p:txBody>
          </p:sp>
          <p:sp>
            <p:nvSpPr>
              <p:cNvPr id="625" name="Rectangle 300"/>
              <p:cNvSpPr>
                <a:spLocks noChangeArrowheads="1"/>
              </p:cNvSpPr>
              <p:nvPr/>
            </p:nvSpPr>
            <p:spPr bwMode="auto">
              <a:xfrm>
                <a:off x="2456617" y="1388112"/>
                <a:ext cx="17641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Walker</a:t>
                </a:r>
                <a:endParaRPr lang="en-US" altLang="en-US" sz="3200" smtClean="0">
                  <a:latin typeface="Arial" panose="020B0604020202020204" pitchFamily="34" charset="0"/>
                </a:endParaRPr>
              </a:p>
            </p:txBody>
          </p:sp>
          <p:sp>
            <p:nvSpPr>
              <p:cNvPr id="626" name="Rectangle 301"/>
              <p:cNvSpPr>
                <a:spLocks noChangeArrowheads="1"/>
              </p:cNvSpPr>
              <p:nvPr/>
            </p:nvSpPr>
            <p:spPr bwMode="auto">
              <a:xfrm>
                <a:off x="3972760" y="2494683"/>
                <a:ext cx="17641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Walton</a:t>
                </a:r>
                <a:endParaRPr lang="en-US" altLang="en-US" sz="3200" smtClean="0">
                  <a:latin typeface="Arial" panose="020B0604020202020204" pitchFamily="34" charset="0"/>
                </a:endParaRPr>
              </a:p>
            </p:txBody>
          </p:sp>
          <p:sp>
            <p:nvSpPr>
              <p:cNvPr id="627" name="Rectangle 302"/>
              <p:cNvSpPr>
                <a:spLocks noChangeArrowheads="1"/>
              </p:cNvSpPr>
              <p:nvPr/>
            </p:nvSpPr>
            <p:spPr bwMode="auto">
              <a:xfrm>
                <a:off x="5267177" y="5590388"/>
                <a:ext cx="13877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Ware</a:t>
                </a:r>
                <a:endParaRPr lang="en-US" altLang="en-US" sz="3200" smtClean="0">
                  <a:latin typeface="Arial" panose="020B0604020202020204" pitchFamily="34" charset="0"/>
                </a:endParaRPr>
              </a:p>
            </p:txBody>
          </p:sp>
          <p:sp>
            <p:nvSpPr>
              <p:cNvPr id="628" name="Rectangle 303"/>
              <p:cNvSpPr>
                <a:spLocks noChangeArrowheads="1"/>
              </p:cNvSpPr>
              <p:nvPr/>
            </p:nvSpPr>
            <p:spPr bwMode="auto">
              <a:xfrm>
                <a:off x="5037373" y="2923913"/>
                <a:ext cx="185822"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Warren</a:t>
                </a:r>
                <a:endParaRPr lang="en-US" altLang="en-US" sz="3200" smtClean="0">
                  <a:latin typeface="Arial" panose="020B0604020202020204" pitchFamily="34" charset="0"/>
                </a:endParaRPr>
              </a:p>
            </p:txBody>
          </p:sp>
          <p:sp>
            <p:nvSpPr>
              <p:cNvPr id="629" name="Rectangle 304"/>
              <p:cNvSpPr>
                <a:spLocks noChangeArrowheads="1"/>
              </p:cNvSpPr>
              <p:nvPr/>
            </p:nvSpPr>
            <p:spPr bwMode="auto">
              <a:xfrm>
                <a:off x="4859305" y="3417620"/>
                <a:ext cx="29990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Washington</a:t>
                </a:r>
                <a:endParaRPr lang="en-US" altLang="en-US" sz="3200" dirty="0" smtClean="0">
                  <a:latin typeface="Arial" panose="020B0604020202020204" pitchFamily="34" charset="0"/>
                </a:endParaRPr>
              </a:p>
            </p:txBody>
          </p:sp>
          <p:sp>
            <p:nvSpPr>
              <p:cNvPr id="630" name="Rectangle 305"/>
              <p:cNvSpPr>
                <a:spLocks noChangeArrowheads="1"/>
              </p:cNvSpPr>
              <p:nvPr/>
            </p:nvSpPr>
            <p:spPr bwMode="auto">
              <a:xfrm>
                <a:off x="5847297" y="5099460"/>
                <a:ext cx="18229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Wayne</a:t>
                </a:r>
                <a:endParaRPr lang="en-US" altLang="en-US" sz="3200" smtClean="0">
                  <a:latin typeface="Arial" panose="020B0604020202020204" pitchFamily="34" charset="0"/>
                </a:endParaRPr>
              </a:p>
            </p:txBody>
          </p:sp>
          <p:sp>
            <p:nvSpPr>
              <p:cNvPr id="631" name="Rectangle 306"/>
              <p:cNvSpPr>
                <a:spLocks noChangeArrowheads="1"/>
              </p:cNvSpPr>
              <p:nvPr/>
            </p:nvSpPr>
            <p:spPr bwMode="auto">
              <a:xfrm rot="-2263141">
                <a:off x="3128871" y="4494327"/>
                <a:ext cx="21052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Webster</a:t>
                </a:r>
                <a:endParaRPr lang="en-US" altLang="en-US" sz="3200" dirty="0" smtClean="0">
                  <a:latin typeface="Arial" panose="020B0604020202020204" pitchFamily="34" charset="0"/>
                </a:endParaRPr>
              </a:p>
            </p:txBody>
          </p:sp>
          <p:sp>
            <p:nvSpPr>
              <p:cNvPr id="632" name="Rectangle 307"/>
              <p:cNvSpPr>
                <a:spLocks noChangeArrowheads="1"/>
              </p:cNvSpPr>
              <p:nvPr/>
            </p:nvSpPr>
            <p:spPr bwMode="auto">
              <a:xfrm>
                <a:off x="4940197" y="4413603"/>
                <a:ext cx="219928"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Wheeler</a:t>
                </a:r>
                <a:endParaRPr lang="en-US" altLang="en-US" sz="3200" smtClean="0">
                  <a:latin typeface="Arial" panose="020B0604020202020204" pitchFamily="34" charset="0"/>
                </a:endParaRPr>
              </a:p>
            </p:txBody>
          </p:sp>
          <p:sp>
            <p:nvSpPr>
              <p:cNvPr id="633" name="Rectangle 308"/>
              <p:cNvSpPr>
                <a:spLocks noChangeArrowheads="1"/>
              </p:cNvSpPr>
              <p:nvPr/>
            </p:nvSpPr>
            <p:spPr bwMode="auto">
              <a:xfrm>
                <a:off x="3997845" y="1492782"/>
                <a:ext cx="14466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White</a:t>
                </a:r>
                <a:endParaRPr lang="en-US" altLang="en-US" sz="3200" smtClean="0">
                  <a:latin typeface="Arial" panose="020B0604020202020204" pitchFamily="34" charset="0"/>
                </a:endParaRPr>
              </a:p>
            </p:txBody>
          </p:sp>
          <p:sp>
            <p:nvSpPr>
              <p:cNvPr id="634" name="Rectangle 309"/>
              <p:cNvSpPr>
                <a:spLocks noChangeArrowheads="1"/>
              </p:cNvSpPr>
              <p:nvPr/>
            </p:nvSpPr>
            <p:spPr bwMode="auto">
              <a:xfrm>
                <a:off x="2725138" y="1357553"/>
                <a:ext cx="21757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Whitfield</a:t>
                </a:r>
                <a:endParaRPr lang="en-US" altLang="en-US" sz="3200" smtClean="0">
                  <a:latin typeface="Arial" panose="020B0604020202020204" pitchFamily="34" charset="0"/>
                </a:endParaRPr>
              </a:p>
            </p:txBody>
          </p:sp>
          <p:sp>
            <p:nvSpPr>
              <p:cNvPr id="635" name="Rectangle 310"/>
              <p:cNvSpPr>
                <a:spLocks noChangeArrowheads="1"/>
              </p:cNvSpPr>
              <p:nvPr/>
            </p:nvSpPr>
            <p:spPr bwMode="auto">
              <a:xfrm>
                <a:off x="4233470" y="4569524"/>
                <a:ext cx="16700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Wilcox</a:t>
                </a:r>
                <a:endParaRPr lang="en-US" altLang="en-US" sz="3200" smtClean="0">
                  <a:latin typeface="Arial" panose="020B0604020202020204" pitchFamily="34" charset="0"/>
                </a:endParaRPr>
              </a:p>
            </p:txBody>
          </p:sp>
          <p:sp>
            <p:nvSpPr>
              <p:cNvPr id="636" name="Rectangle 311"/>
              <p:cNvSpPr>
                <a:spLocks noChangeArrowheads="1"/>
              </p:cNvSpPr>
              <p:nvPr/>
            </p:nvSpPr>
            <p:spPr bwMode="auto">
              <a:xfrm>
                <a:off x="4951547" y="2530663"/>
                <a:ext cx="16700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Wilkes</a:t>
                </a:r>
                <a:endParaRPr lang="en-US" altLang="en-US" sz="3200" smtClean="0">
                  <a:latin typeface="Arial" panose="020B0604020202020204" pitchFamily="34" charset="0"/>
                </a:endParaRPr>
              </a:p>
            </p:txBody>
          </p:sp>
          <p:sp>
            <p:nvSpPr>
              <p:cNvPr id="637" name="Rectangle 312"/>
              <p:cNvSpPr>
                <a:spLocks noChangeArrowheads="1"/>
              </p:cNvSpPr>
              <p:nvPr/>
            </p:nvSpPr>
            <p:spPr bwMode="auto">
              <a:xfrm>
                <a:off x="4464723" y="3596437"/>
                <a:ext cx="243451"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Wilkinson</a:t>
                </a:r>
                <a:endParaRPr lang="en-US" altLang="en-US" sz="3200" smtClean="0">
                  <a:latin typeface="Arial" panose="020B0604020202020204" pitchFamily="34" charset="0"/>
                </a:endParaRPr>
              </a:p>
            </p:txBody>
          </p:sp>
          <p:sp>
            <p:nvSpPr>
              <p:cNvPr id="638" name="Rectangle 313"/>
              <p:cNvSpPr>
                <a:spLocks noChangeArrowheads="1"/>
              </p:cNvSpPr>
              <p:nvPr/>
            </p:nvSpPr>
            <p:spPr bwMode="auto">
              <a:xfrm>
                <a:off x="3872436" y="5245973"/>
                <a:ext cx="15053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Worth</a:t>
                </a:r>
                <a:endParaRPr lang="en-US" altLang="en-US" sz="3200" smtClean="0">
                  <a:latin typeface="Arial" panose="020B0604020202020204" pitchFamily="34" charset="0"/>
                </a:endParaRPr>
              </a:p>
            </p:txBody>
          </p:sp>
          <p:sp>
            <p:nvSpPr>
              <p:cNvPr id="639" name="Rectangle 314"/>
              <p:cNvSpPr>
                <a:spLocks noChangeArrowheads="1"/>
              </p:cNvSpPr>
              <p:nvPr/>
            </p:nvSpPr>
            <p:spPr bwMode="auto">
              <a:xfrm>
                <a:off x="3595129" y="1789571"/>
                <a:ext cx="205816"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Dawson</a:t>
                </a:r>
                <a:endParaRPr lang="en-US" altLang="en-US" sz="3200" smtClean="0">
                  <a:latin typeface="Arial" panose="020B0604020202020204" pitchFamily="34" charset="0"/>
                </a:endParaRPr>
              </a:p>
            </p:txBody>
          </p:sp>
          <p:sp>
            <p:nvSpPr>
              <p:cNvPr id="640" name="Rectangle 315"/>
              <p:cNvSpPr>
                <a:spLocks noChangeArrowheads="1"/>
              </p:cNvSpPr>
              <p:nvPr/>
            </p:nvSpPr>
            <p:spPr bwMode="auto">
              <a:xfrm>
                <a:off x="3225452" y="2881664"/>
                <a:ext cx="188174"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Fayette</a:t>
                </a:r>
                <a:endParaRPr lang="en-US" altLang="en-US" sz="3200" smtClean="0">
                  <a:latin typeface="Arial" panose="020B0604020202020204" pitchFamily="34" charset="0"/>
                </a:endParaRPr>
              </a:p>
            </p:txBody>
          </p:sp>
          <p:sp>
            <p:nvSpPr>
              <p:cNvPr id="641" name="Rectangle 316"/>
              <p:cNvSpPr>
                <a:spLocks noChangeArrowheads="1"/>
              </p:cNvSpPr>
              <p:nvPr/>
            </p:nvSpPr>
            <p:spPr bwMode="auto">
              <a:xfrm>
                <a:off x="5076072" y="4792846"/>
                <a:ext cx="90559"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Jeff</a:t>
                </a:r>
                <a:endParaRPr lang="en-US" altLang="en-US" sz="3200" smtClean="0">
                  <a:latin typeface="Arial" panose="020B0604020202020204" pitchFamily="34" charset="0"/>
                </a:endParaRPr>
              </a:p>
            </p:txBody>
          </p:sp>
          <p:sp>
            <p:nvSpPr>
              <p:cNvPr id="642" name="Rectangle 317"/>
              <p:cNvSpPr>
                <a:spLocks noChangeArrowheads="1"/>
              </p:cNvSpPr>
              <p:nvPr/>
            </p:nvSpPr>
            <p:spPr bwMode="auto">
              <a:xfrm>
                <a:off x="5048199" y="4851345"/>
                <a:ext cx="142307"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Davis</a:t>
                </a:r>
                <a:endParaRPr lang="en-US" altLang="en-US" sz="3200" smtClean="0">
                  <a:latin typeface="Arial" panose="020B0604020202020204" pitchFamily="34" charset="0"/>
                </a:endParaRPr>
              </a:p>
            </p:txBody>
          </p:sp>
          <p:sp>
            <p:nvSpPr>
              <p:cNvPr id="643" name="Rectangle 318"/>
              <p:cNvSpPr>
                <a:spLocks noChangeArrowheads="1"/>
              </p:cNvSpPr>
              <p:nvPr/>
            </p:nvSpPr>
            <p:spPr bwMode="auto">
              <a:xfrm rot="1853390">
                <a:off x="4277904" y="2438916"/>
                <a:ext cx="19876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Oconee</a:t>
                </a:r>
                <a:endParaRPr lang="en-US" altLang="en-US" sz="3200" smtClean="0">
                  <a:latin typeface="Arial" panose="020B0604020202020204" pitchFamily="34" charset="0"/>
                </a:endParaRPr>
              </a:p>
            </p:txBody>
          </p:sp>
          <p:sp>
            <p:nvSpPr>
              <p:cNvPr id="644" name="Rectangle 319"/>
              <p:cNvSpPr>
                <a:spLocks noChangeArrowheads="1"/>
              </p:cNvSpPr>
              <p:nvPr/>
            </p:nvSpPr>
            <p:spPr bwMode="auto">
              <a:xfrm rot="-2977469">
                <a:off x="3654619" y="2650464"/>
                <a:ext cx="237468" cy="677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dirty="0" smtClean="0">
                    <a:solidFill>
                      <a:srgbClr val="000000"/>
                    </a:solidFill>
                    <a:latin typeface="Arial" panose="020B0604020202020204" pitchFamily="34" charset="0"/>
                  </a:rPr>
                  <a:t>Rockdale</a:t>
                </a:r>
                <a:endParaRPr lang="en-US" altLang="en-US" sz="3200" dirty="0" smtClean="0">
                  <a:latin typeface="Arial" panose="020B0604020202020204" pitchFamily="34" charset="0"/>
                </a:endParaRPr>
              </a:p>
            </p:txBody>
          </p:sp>
          <p:sp>
            <p:nvSpPr>
              <p:cNvPr id="645" name="Rectangle 320"/>
              <p:cNvSpPr>
                <a:spLocks noChangeArrowheads="1"/>
              </p:cNvSpPr>
              <p:nvPr/>
            </p:nvSpPr>
            <p:spPr bwMode="auto">
              <a:xfrm>
                <a:off x="4411617" y="1653490"/>
                <a:ext cx="23992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Stephens</a:t>
                </a:r>
                <a:endParaRPr lang="en-US" altLang="en-US" sz="3200" smtClean="0">
                  <a:latin typeface="Arial" panose="020B0604020202020204" pitchFamily="34" charset="0"/>
                </a:endParaRPr>
              </a:p>
            </p:txBody>
          </p:sp>
          <p:sp>
            <p:nvSpPr>
              <p:cNvPr id="646" name="Rectangle 321"/>
              <p:cNvSpPr>
                <a:spLocks noChangeArrowheads="1"/>
              </p:cNvSpPr>
              <p:nvPr/>
            </p:nvSpPr>
            <p:spPr bwMode="auto">
              <a:xfrm>
                <a:off x="3429432" y="4462085"/>
                <a:ext cx="182293"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Sumter</a:t>
                </a:r>
                <a:endParaRPr lang="en-US" altLang="en-US" sz="3200" smtClean="0">
                  <a:latin typeface="Arial" panose="020B0604020202020204" pitchFamily="34" charset="0"/>
                </a:endParaRPr>
              </a:p>
            </p:txBody>
          </p:sp>
          <p:sp>
            <p:nvSpPr>
              <p:cNvPr id="647" name="Rectangle 322"/>
              <p:cNvSpPr>
                <a:spLocks noChangeArrowheads="1"/>
              </p:cNvSpPr>
              <p:nvPr/>
            </p:nvSpPr>
            <p:spPr bwMode="auto">
              <a:xfrm>
                <a:off x="5397842" y="4474327"/>
                <a:ext cx="204640" cy="67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defRPr/>
                </a:pPr>
                <a:r>
                  <a:rPr lang="en-US" altLang="en-US" sz="600" smtClean="0">
                    <a:solidFill>
                      <a:srgbClr val="000000"/>
                    </a:solidFill>
                    <a:latin typeface="Arial" panose="020B0604020202020204" pitchFamily="34" charset="0"/>
                  </a:rPr>
                  <a:t>Toombs</a:t>
                </a:r>
                <a:endParaRPr lang="en-US" altLang="en-US" sz="3200" smtClean="0">
                  <a:latin typeface="Arial" panose="020B0604020202020204" pitchFamily="34" charset="0"/>
                </a:endParaRPr>
              </a:p>
            </p:txBody>
          </p:sp>
        </p:grpSp>
      </p:grpSp>
      <p:sp>
        <p:nvSpPr>
          <p:cNvPr id="648" name="TextBox 1"/>
          <p:cNvSpPr txBox="1">
            <a:spLocks noChangeArrowheads="1"/>
          </p:cNvSpPr>
          <p:nvPr/>
        </p:nvSpPr>
        <p:spPr bwMode="auto">
          <a:xfrm>
            <a:off x="5345501" y="5571058"/>
            <a:ext cx="965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panose="02020603050405020304" pitchFamily="18" charset="0"/>
              </a:defRPr>
            </a:lvl1pPr>
            <a:lvl2pPr marL="742950" indent="-285750">
              <a:spcBef>
                <a:spcPct val="20000"/>
              </a:spcBef>
              <a:buChar char="–"/>
              <a:defRPr sz="2800">
                <a:solidFill>
                  <a:schemeClr val="tx1"/>
                </a:solidFill>
                <a:latin typeface="Times" panose="02020603050405020304" pitchFamily="18" charset="0"/>
              </a:defRPr>
            </a:lvl2pPr>
            <a:lvl3pPr marL="1143000" indent="-228600">
              <a:spcBef>
                <a:spcPct val="20000"/>
              </a:spcBef>
              <a:buChar char="•"/>
              <a:defRPr sz="2400">
                <a:solidFill>
                  <a:schemeClr val="tx1"/>
                </a:solidFill>
                <a:latin typeface="Times" panose="02020603050405020304" pitchFamily="18" charset="0"/>
              </a:defRPr>
            </a:lvl3pPr>
            <a:lvl4pPr marL="1600200" indent="-228600">
              <a:spcBef>
                <a:spcPct val="20000"/>
              </a:spcBef>
              <a:buChar char="–"/>
              <a:defRPr sz="2000">
                <a:solidFill>
                  <a:schemeClr val="tx1"/>
                </a:solidFill>
                <a:latin typeface="Times" panose="02020603050405020304" pitchFamily="18" charset="0"/>
              </a:defRPr>
            </a:lvl4pPr>
            <a:lvl5pPr marL="2057400" indent="-228600">
              <a:spcBef>
                <a:spcPct val="20000"/>
              </a:spcBef>
              <a:buChar char="»"/>
              <a:defRPr sz="2000">
                <a:solidFill>
                  <a:schemeClr val="tx1"/>
                </a:solidFill>
                <a:latin typeface="Times"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panose="02020603050405020304" pitchFamily="18" charset="0"/>
              </a:defRPr>
            </a:lvl9pPr>
          </a:lstStyle>
          <a:p>
            <a:pPr>
              <a:spcBef>
                <a:spcPct val="0"/>
              </a:spcBef>
              <a:buFontTx/>
              <a:buNone/>
            </a:pPr>
            <a:r>
              <a:rPr lang="en-US" altLang="en-US" sz="1800" dirty="0"/>
              <a:t>No PAs</a:t>
            </a:r>
          </a:p>
        </p:txBody>
      </p:sp>
    </p:spTree>
    <p:extLst>
      <p:ext uri="{BB962C8B-B14F-4D97-AF65-F5344CB8AC3E}">
        <p14:creationId xmlns:p14="http://schemas.microsoft.com/office/powerpoint/2010/main" val="26029459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B7C846A-1304-49E2-9141-B4D5FA3B730E}" type="slidenum">
              <a:rPr lang="en-US" smtClean="0"/>
              <a:pPr/>
              <a:t>19</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2114" y="0"/>
            <a:ext cx="6045200" cy="6045200"/>
          </a:xfrm>
          <a:prstGeom prst="rect">
            <a:avLst/>
          </a:prstGeom>
        </p:spPr>
      </p:pic>
    </p:spTree>
    <p:extLst>
      <p:ext uri="{BB962C8B-B14F-4D97-AF65-F5344CB8AC3E}">
        <p14:creationId xmlns:p14="http://schemas.microsoft.com/office/powerpoint/2010/main" val="22214167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chemeClr val="tx1"/>
                </a:solidFill>
                <a:effectLst/>
              </a:rPr>
              <a:t>Purpose of the Board</a:t>
            </a:r>
            <a:r>
              <a:rPr lang="en-US" dirty="0">
                <a:effectLst/>
              </a:rPr>
              <a:t>	</a:t>
            </a:r>
          </a:p>
        </p:txBody>
      </p:sp>
      <p:sp>
        <p:nvSpPr>
          <p:cNvPr id="3" name="Content Placeholder 2"/>
          <p:cNvSpPr>
            <a:spLocks noGrp="1"/>
          </p:cNvSpPr>
          <p:nvPr>
            <p:ph idx="1"/>
          </p:nvPr>
        </p:nvSpPr>
        <p:spPr/>
        <p:txBody>
          <a:bodyPr/>
          <a:lstStyle/>
          <a:p>
            <a:r>
              <a:rPr lang="en-US" dirty="0">
                <a:solidFill>
                  <a:schemeClr val="tx1"/>
                </a:solidFill>
              </a:rPr>
              <a:t>O.C.G.A. § 49-10-2 - The purpose of the Board shall be to address the health care workforce needs of Georgia communities through the support and development of medical education programs and to increase the number of physicians and health care practitioners practicing in underserved rural areas. </a:t>
            </a:r>
          </a:p>
        </p:txBody>
      </p:sp>
      <p:sp>
        <p:nvSpPr>
          <p:cNvPr id="4" name="Slide Number Placeholder 3"/>
          <p:cNvSpPr>
            <a:spLocks noGrp="1"/>
          </p:cNvSpPr>
          <p:nvPr>
            <p:ph type="sldNum" sz="quarter" idx="12"/>
          </p:nvPr>
        </p:nvSpPr>
        <p:spPr/>
        <p:txBody>
          <a:bodyPr/>
          <a:lstStyle/>
          <a:p>
            <a:fld id="{5B7C846A-1304-49E2-9141-B4D5FA3B730E}" type="slidenum">
              <a:rPr lang="en-US" smtClean="0"/>
              <a:pPr/>
              <a:t>2</a:t>
            </a:fld>
            <a:endParaRPr lang="en-US" dirty="0"/>
          </a:p>
        </p:txBody>
      </p:sp>
    </p:spTree>
    <p:extLst>
      <p:ext uri="{BB962C8B-B14F-4D97-AF65-F5344CB8AC3E}">
        <p14:creationId xmlns:p14="http://schemas.microsoft.com/office/powerpoint/2010/main" val="7581959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33401" y="832610"/>
            <a:ext cx="8010332" cy="642933"/>
          </a:xfrm>
          <a:prstGeom prst="rect">
            <a:avLst/>
          </a:prstGeom>
        </p:spPr>
        <p:txBody>
          <a:bodyPr wrap="square">
            <a:spAutoFit/>
          </a:bodyPr>
          <a:lstStyle/>
          <a:p>
            <a:pPr marL="342900">
              <a:lnSpc>
                <a:spcPct val="107000"/>
              </a:lnSpc>
              <a:spcAft>
                <a:spcPts val="600"/>
              </a:spcAft>
            </a:pPr>
            <a:r>
              <a:rPr lang="en-US" sz="3600" dirty="0">
                <a:solidFill>
                  <a:srgbClr val="000000"/>
                </a:solidFill>
                <a:latin typeface="+mj-lt"/>
                <a:ea typeface="Trebuchet MS" panose="020B0603020202020204" pitchFamily="34" charset="0"/>
                <a:cs typeface="Times New Roman" panose="02020603050405020304" pitchFamily="18" charset="0"/>
              </a:rPr>
              <a:t>Georgia’s Rural Health Crisis</a:t>
            </a:r>
          </a:p>
        </p:txBody>
      </p:sp>
      <p:graphicFrame>
        <p:nvGraphicFramePr>
          <p:cNvPr id="13" name="Table 12"/>
          <p:cNvGraphicFramePr>
            <a:graphicFrameLocks noGrp="1"/>
          </p:cNvGraphicFramePr>
          <p:nvPr>
            <p:extLst>
              <p:ext uri="{D42A27DB-BD31-4B8C-83A1-F6EECF244321}">
                <p14:modId xmlns:p14="http://schemas.microsoft.com/office/powerpoint/2010/main" val="3326621120"/>
              </p:ext>
            </p:extLst>
          </p:nvPr>
        </p:nvGraphicFramePr>
        <p:xfrm>
          <a:off x="304800" y="2133600"/>
          <a:ext cx="7620002" cy="2996919"/>
        </p:xfrm>
        <a:graphic>
          <a:graphicData uri="http://schemas.openxmlformats.org/drawingml/2006/table">
            <a:tbl>
              <a:tblPr/>
              <a:tblGrid>
                <a:gridCol w="1084530"/>
                <a:gridCol w="933639"/>
                <a:gridCol w="953631"/>
                <a:gridCol w="913647"/>
                <a:gridCol w="1067553"/>
                <a:gridCol w="762000"/>
                <a:gridCol w="838200"/>
                <a:gridCol w="1066802"/>
              </a:tblGrid>
              <a:tr h="439862">
                <a:tc>
                  <a:txBody>
                    <a:bodyPr/>
                    <a:lstStyle/>
                    <a:p>
                      <a:pPr algn="ctr" fontAlgn="ctr"/>
                      <a:r>
                        <a:rPr lang="en-US" sz="1300" b="1" i="0" u="none" strike="noStrike" dirty="0">
                          <a:solidFill>
                            <a:srgbClr val="FFFFFF"/>
                          </a:solidFill>
                          <a:effectLst/>
                          <a:latin typeface="Calibri" panose="020F0502020204030204" pitchFamily="34" charset="0"/>
                        </a:rPr>
                        <a:t>County</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ctr"/>
                      <a:r>
                        <a:rPr lang="en-US" sz="1300" b="1" i="0" u="none" strike="noStrike" dirty="0">
                          <a:solidFill>
                            <a:srgbClr val="FFFFFF"/>
                          </a:solidFill>
                          <a:effectLst/>
                          <a:latin typeface="Calibri" panose="020F0502020204030204" pitchFamily="34" charset="0"/>
                        </a:rPr>
                        <a:t>Population</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ctr"/>
                      <a:r>
                        <a:rPr lang="en-US" sz="1300" b="1" i="0" u="none" strike="noStrike" dirty="0">
                          <a:solidFill>
                            <a:srgbClr val="FFFFFF"/>
                          </a:solidFill>
                          <a:effectLst/>
                          <a:latin typeface="Calibri" panose="020F0502020204030204" pitchFamily="34" charset="0"/>
                        </a:rPr>
                        <a:t>County Type</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ctr"/>
                      <a:r>
                        <a:rPr lang="en-US" sz="1300" b="1" i="0" u="none" strike="noStrike" dirty="0">
                          <a:solidFill>
                            <a:srgbClr val="FFFFFF"/>
                          </a:solidFill>
                          <a:effectLst/>
                          <a:latin typeface="Calibri" panose="020F0502020204030204" pitchFamily="34" charset="0"/>
                        </a:rPr>
                        <a:t>No Hospitals</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ctr"/>
                      <a:r>
                        <a:rPr lang="en-US" sz="1300" b="1" i="0" u="none" strike="noStrike" dirty="0">
                          <a:solidFill>
                            <a:srgbClr val="FFFFFF"/>
                          </a:solidFill>
                          <a:effectLst/>
                          <a:latin typeface="Calibri" panose="020F0502020204030204" pitchFamily="34" charset="0"/>
                        </a:rPr>
                        <a:t>No Physicians </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ctr"/>
                      <a:r>
                        <a:rPr lang="en-US" sz="1300" b="1" i="0" u="none" strike="noStrike" dirty="0">
                          <a:solidFill>
                            <a:srgbClr val="FFFFFF"/>
                          </a:solidFill>
                          <a:effectLst/>
                          <a:latin typeface="Calibri" panose="020F0502020204030204" pitchFamily="34" charset="0"/>
                        </a:rPr>
                        <a:t>No PAs</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ctr"/>
                      <a:r>
                        <a:rPr lang="en-US" sz="1300" b="1" i="0" u="none" strike="noStrike" dirty="0">
                          <a:solidFill>
                            <a:srgbClr val="FFFFFF"/>
                          </a:solidFill>
                          <a:effectLst/>
                          <a:latin typeface="Calibri" panose="020F0502020204030204" pitchFamily="34" charset="0"/>
                        </a:rPr>
                        <a:t>No NPs</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ctr"/>
                      <a:r>
                        <a:rPr lang="en-US" sz="1300" b="1" i="0" u="none" strike="noStrike" dirty="0">
                          <a:solidFill>
                            <a:srgbClr val="FFFFFF"/>
                          </a:solidFill>
                          <a:effectLst/>
                          <a:latin typeface="Calibri" panose="020F0502020204030204" pitchFamily="34" charset="0"/>
                        </a:rPr>
                        <a:t>No Dentists</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r>
              <a:tr h="285266">
                <a:tc>
                  <a:txBody>
                    <a:bodyPr/>
                    <a:lstStyle/>
                    <a:p>
                      <a:pPr algn="ctr" fontAlgn="b"/>
                      <a:r>
                        <a:rPr lang="en-US" sz="1000" b="1" i="0" u="none" strike="noStrike" dirty="0">
                          <a:solidFill>
                            <a:srgbClr val="000000"/>
                          </a:solidFill>
                          <a:effectLst/>
                          <a:latin typeface="Calibri" panose="020F0502020204030204" pitchFamily="34" charset="0"/>
                        </a:rPr>
                        <a:t>Echols</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smtClean="0">
                          <a:solidFill>
                            <a:srgbClr val="000000"/>
                          </a:solidFill>
                          <a:effectLst/>
                          <a:latin typeface="Calibri" panose="020F0502020204030204" pitchFamily="34" charset="0"/>
                        </a:rPr>
                        <a:t> 4,040</a:t>
                      </a:r>
                      <a:endParaRPr lang="en-US" sz="1000" b="1" i="0" u="none" strike="noStrike" dirty="0">
                        <a:solidFill>
                          <a:srgbClr val="000000"/>
                        </a:solidFill>
                        <a:effectLst/>
                        <a:latin typeface="Calibri" panose="020F0502020204030204" pitchFamily="34" charset="0"/>
                      </a:endParaRP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Rural</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 </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285266">
                <a:tc>
                  <a:txBody>
                    <a:bodyPr/>
                    <a:lstStyle/>
                    <a:p>
                      <a:pPr algn="ctr" fontAlgn="b"/>
                      <a:r>
                        <a:rPr lang="en-US" sz="1000" b="1" i="0" u="none" strike="noStrike" dirty="0">
                          <a:solidFill>
                            <a:srgbClr val="000000"/>
                          </a:solidFill>
                          <a:effectLst/>
                          <a:latin typeface="Calibri" panose="020F0502020204030204" pitchFamily="34" charset="0"/>
                        </a:rPr>
                        <a:t>Glascock</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smtClean="0">
                          <a:solidFill>
                            <a:srgbClr val="000000"/>
                          </a:solidFill>
                          <a:effectLst/>
                          <a:latin typeface="Calibri" panose="020F0502020204030204" pitchFamily="34" charset="0"/>
                        </a:rPr>
                        <a:t>3,065</a:t>
                      </a:r>
                      <a:endParaRPr lang="en-US" sz="1000" b="1" i="0" u="none" strike="noStrike" dirty="0">
                        <a:solidFill>
                          <a:srgbClr val="000000"/>
                        </a:solidFill>
                        <a:effectLst/>
                        <a:latin typeface="Calibri" panose="020F0502020204030204" pitchFamily="34" charset="0"/>
                      </a:endParaRP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Rural</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 </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5266">
                <a:tc>
                  <a:txBody>
                    <a:bodyPr/>
                    <a:lstStyle/>
                    <a:p>
                      <a:pPr algn="ctr" fontAlgn="b"/>
                      <a:r>
                        <a:rPr lang="en-US" sz="1000" b="1" i="0" u="none" strike="noStrike" dirty="0">
                          <a:solidFill>
                            <a:srgbClr val="000000"/>
                          </a:solidFill>
                          <a:effectLst/>
                          <a:latin typeface="Calibri" panose="020F0502020204030204" pitchFamily="34" charset="0"/>
                        </a:rPr>
                        <a:t>Long</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smtClean="0">
                          <a:solidFill>
                            <a:srgbClr val="000000"/>
                          </a:solidFill>
                          <a:effectLst/>
                          <a:latin typeface="Calibri" panose="020F0502020204030204" pitchFamily="34" charset="0"/>
                        </a:rPr>
                        <a:t>17,731</a:t>
                      </a:r>
                      <a:endParaRPr lang="en-US" sz="1000" b="1" i="0" u="none" strike="noStrike" dirty="0">
                        <a:solidFill>
                          <a:srgbClr val="000000"/>
                        </a:solidFill>
                        <a:effectLst/>
                        <a:latin typeface="Calibri" panose="020F0502020204030204" pitchFamily="34" charset="0"/>
                      </a:endParaRP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Rural</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285266">
                <a:tc>
                  <a:txBody>
                    <a:bodyPr/>
                    <a:lstStyle/>
                    <a:p>
                      <a:pPr algn="ctr" fontAlgn="b"/>
                      <a:r>
                        <a:rPr lang="en-US" sz="1000" b="1" i="0" u="none" strike="noStrike" dirty="0">
                          <a:solidFill>
                            <a:srgbClr val="000000"/>
                          </a:solidFill>
                          <a:effectLst/>
                          <a:latin typeface="Calibri" panose="020F0502020204030204" pitchFamily="34" charset="0"/>
                        </a:rPr>
                        <a:t>Quitman</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smtClean="0">
                          <a:solidFill>
                            <a:srgbClr val="000000"/>
                          </a:solidFill>
                          <a:effectLst/>
                          <a:latin typeface="Calibri" panose="020F0502020204030204" pitchFamily="34" charset="0"/>
                        </a:rPr>
                        <a:t>2,302</a:t>
                      </a:r>
                      <a:endParaRPr lang="en-US" sz="1000" b="1" i="0" u="none" strike="noStrike" dirty="0">
                        <a:solidFill>
                          <a:srgbClr val="000000"/>
                        </a:solidFill>
                        <a:effectLst/>
                        <a:latin typeface="Calibri" panose="020F0502020204030204" pitchFamily="34" charset="0"/>
                      </a:endParaRP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Rural</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 </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5266">
                <a:tc>
                  <a:txBody>
                    <a:bodyPr/>
                    <a:lstStyle/>
                    <a:p>
                      <a:pPr algn="ctr" fontAlgn="b"/>
                      <a:r>
                        <a:rPr lang="en-US" sz="1000" b="1" i="0" u="none" strike="noStrike" dirty="0">
                          <a:solidFill>
                            <a:srgbClr val="000000"/>
                          </a:solidFill>
                          <a:effectLst/>
                          <a:latin typeface="Calibri" panose="020F0502020204030204" pitchFamily="34" charset="0"/>
                        </a:rPr>
                        <a:t>Schley</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smtClean="0">
                          <a:solidFill>
                            <a:srgbClr val="000000"/>
                          </a:solidFill>
                          <a:effectLst/>
                          <a:latin typeface="Calibri" panose="020F0502020204030204" pitchFamily="34" charset="0"/>
                        </a:rPr>
                        <a:t>5,168</a:t>
                      </a:r>
                      <a:endParaRPr lang="en-US" sz="1000" b="1" i="0" u="none" strike="noStrike" dirty="0">
                        <a:solidFill>
                          <a:srgbClr val="000000"/>
                        </a:solidFill>
                        <a:effectLst/>
                        <a:latin typeface="Calibri" panose="020F0502020204030204" pitchFamily="34" charset="0"/>
                      </a:endParaRP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Rural</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 </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 </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285266">
                <a:tc>
                  <a:txBody>
                    <a:bodyPr/>
                    <a:lstStyle/>
                    <a:p>
                      <a:pPr algn="ctr" fontAlgn="b"/>
                      <a:r>
                        <a:rPr lang="en-US" sz="1000" b="1" i="0" u="none" strike="noStrike" dirty="0">
                          <a:solidFill>
                            <a:srgbClr val="000000"/>
                          </a:solidFill>
                          <a:effectLst/>
                          <a:latin typeface="Calibri" panose="020F0502020204030204" pitchFamily="34" charset="0"/>
                        </a:rPr>
                        <a:t>Taliaferro</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smtClean="0">
                          <a:solidFill>
                            <a:srgbClr val="000000"/>
                          </a:solidFill>
                          <a:effectLst/>
                          <a:latin typeface="Calibri" panose="020F0502020204030204" pitchFamily="34" charset="0"/>
                        </a:rPr>
                        <a:t>1,639</a:t>
                      </a:r>
                      <a:endParaRPr lang="en-US" sz="1000" b="1" i="0" u="none" strike="noStrike" dirty="0">
                        <a:solidFill>
                          <a:srgbClr val="000000"/>
                        </a:solidFill>
                        <a:effectLst/>
                        <a:latin typeface="Calibri" panose="020F0502020204030204" pitchFamily="34" charset="0"/>
                      </a:endParaRP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Rural</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5266">
                <a:tc>
                  <a:txBody>
                    <a:bodyPr/>
                    <a:lstStyle/>
                    <a:p>
                      <a:pPr algn="ctr" fontAlgn="b"/>
                      <a:r>
                        <a:rPr lang="en-US" sz="1000" b="1" i="0" u="none" strike="noStrike" dirty="0">
                          <a:solidFill>
                            <a:srgbClr val="000000"/>
                          </a:solidFill>
                          <a:effectLst/>
                          <a:latin typeface="Calibri" panose="020F0502020204030204" pitchFamily="34" charset="0"/>
                        </a:rPr>
                        <a:t>Treutlen</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smtClean="0">
                          <a:solidFill>
                            <a:srgbClr val="000000"/>
                          </a:solidFill>
                          <a:effectLst/>
                          <a:latin typeface="Calibri" panose="020F0502020204030204" pitchFamily="34" charset="0"/>
                        </a:rPr>
                        <a:t>6,785</a:t>
                      </a:r>
                      <a:endParaRPr lang="en-US" sz="1000" b="1" i="0" u="none" strike="noStrike" dirty="0">
                        <a:solidFill>
                          <a:srgbClr val="000000"/>
                        </a:solidFill>
                        <a:effectLst/>
                        <a:latin typeface="Calibri" panose="020F0502020204030204" pitchFamily="34" charset="0"/>
                      </a:endParaRP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Rural</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 </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 </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r h="285266">
                <a:tc>
                  <a:txBody>
                    <a:bodyPr/>
                    <a:lstStyle/>
                    <a:p>
                      <a:pPr algn="ctr" fontAlgn="b"/>
                      <a:r>
                        <a:rPr lang="en-US" sz="1000" b="1" i="0" u="none" strike="noStrike" dirty="0">
                          <a:solidFill>
                            <a:srgbClr val="000000"/>
                          </a:solidFill>
                          <a:effectLst/>
                          <a:latin typeface="Calibri" panose="020F0502020204030204" pitchFamily="34" charset="0"/>
                        </a:rPr>
                        <a:t>Webster</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smtClean="0">
                          <a:solidFill>
                            <a:srgbClr val="000000"/>
                          </a:solidFill>
                          <a:effectLst/>
                          <a:latin typeface="Calibri" panose="020F0502020204030204" pitchFamily="34" charset="0"/>
                        </a:rPr>
                        <a:t>2,658</a:t>
                      </a:r>
                      <a:endParaRPr lang="en-US" sz="1000" b="1" i="0" u="none" strike="noStrike" dirty="0">
                        <a:solidFill>
                          <a:srgbClr val="000000"/>
                        </a:solidFill>
                        <a:effectLst/>
                        <a:latin typeface="Calibri" panose="020F0502020204030204" pitchFamily="34" charset="0"/>
                      </a:endParaRP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Rural</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4929">
                <a:tc>
                  <a:txBody>
                    <a:bodyPr/>
                    <a:lstStyle/>
                    <a:p>
                      <a:pPr algn="ctr" fontAlgn="b"/>
                      <a:r>
                        <a:rPr lang="en-US" sz="1000" b="1" i="0" u="none" strike="noStrike" dirty="0">
                          <a:solidFill>
                            <a:srgbClr val="000000"/>
                          </a:solidFill>
                          <a:effectLst/>
                          <a:latin typeface="Calibri" panose="020F0502020204030204" pitchFamily="34" charset="0"/>
                        </a:rPr>
                        <a:t>Wheeler</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smtClean="0">
                          <a:solidFill>
                            <a:srgbClr val="000000"/>
                          </a:solidFill>
                          <a:effectLst/>
                          <a:latin typeface="Calibri" panose="020F0502020204030204" pitchFamily="34" charset="0"/>
                        </a:rPr>
                        <a:t>7,903</a:t>
                      </a:r>
                      <a:endParaRPr lang="en-US" sz="1000" b="1" i="0" u="none" strike="noStrike" dirty="0">
                        <a:solidFill>
                          <a:srgbClr val="000000"/>
                        </a:solidFill>
                        <a:effectLst/>
                        <a:latin typeface="Calibri" panose="020F0502020204030204" pitchFamily="34" charset="0"/>
                      </a:endParaRP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Rural</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X</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 </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 </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b"/>
                      <a:r>
                        <a:rPr lang="en-US" sz="1000" b="1" i="0" u="none" strike="noStrike" dirty="0">
                          <a:solidFill>
                            <a:srgbClr val="000000"/>
                          </a:solidFill>
                          <a:effectLst/>
                          <a:latin typeface="Calibri" panose="020F0502020204030204" pitchFamily="34" charset="0"/>
                        </a:rPr>
                        <a:t> </a:t>
                      </a:r>
                    </a:p>
                  </a:txBody>
                  <a:tcPr marL="6783" marR="6783" marT="67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r>
            </a:tbl>
          </a:graphicData>
        </a:graphic>
      </p:graphicFrame>
      <p:sp>
        <p:nvSpPr>
          <p:cNvPr id="2" name="Slide Number Placeholder 1"/>
          <p:cNvSpPr>
            <a:spLocks noGrp="1"/>
          </p:cNvSpPr>
          <p:nvPr>
            <p:ph type="sldNum" sz="quarter" idx="12"/>
          </p:nvPr>
        </p:nvSpPr>
        <p:spPr/>
        <p:txBody>
          <a:bodyPr/>
          <a:lstStyle/>
          <a:p>
            <a:fld id="{5B7C846A-1304-49E2-9141-B4D5FA3B730E}" type="slidenum">
              <a:rPr lang="en-US" smtClean="0"/>
              <a:pPr/>
              <a:t>20</a:t>
            </a:fld>
            <a:endParaRPr lang="en-US" dirty="0"/>
          </a:p>
        </p:txBody>
      </p:sp>
    </p:spTree>
    <p:extLst>
      <p:ext uri="{BB962C8B-B14F-4D97-AF65-F5344CB8AC3E}">
        <p14:creationId xmlns:p14="http://schemas.microsoft.com/office/powerpoint/2010/main" val="943111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5B7C846A-1304-49E2-9141-B4D5FA3B730E}" type="slidenum">
              <a:rPr lang="en-US" smtClean="0"/>
              <a:pPr/>
              <a:t>21</a:t>
            </a:fld>
            <a:endParaRPr lang="en-US" dirty="0"/>
          </a:p>
        </p:txBody>
      </p:sp>
      <p:sp>
        <p:nvSpPr>
          <p:cNvPr id="4" name="Title 3"/>
          <p:cNvSpPr>
            <a:spLocks noGrp="1"/>
          </p:cNvSpPr>
          <p:nvPr>
            <p:ph type="title" idx="4294967295"/>
          </p:nvPr>
        </p:nvSpPr>
        <p:spPr>
          <a:xfrm>
            <a:off x="533400" y="1524000"/>
            <a:ext cx="6987286" cy="2097319"/>
          </a:xfrm>
        </p:spPr>
        <p:txBody>
          <a:bodyPr>
            <a:normAutofit/>
          </a:bodyPr>
          <a:lstStyle/>
          <a:p>
            <a:pPr algn="ctr"/>
            <a:r>
              <a:rPr lang="en-US" sz="4800" b="1" dirty="0" smtClean="0">
                <a:solidFill>
                  <a:schemeClr val="tx1"/>
                </a:solidFill>
                <a:effectLst/>
              </a:rPr>
              <a:t>So what do we do now?</a:t>
            </a:r>
            <a:endParaRPr lang="en-US" sz="4800" b="1" dirty="0">
              <a:solidFill>
                <a:schemeClr val="tx1"/>
              </a:solidFill>
              <a:effectLst/>
            </a:endParaRPr>
          </a:p>
        </p:txBody>
      </p:sp>
    </p:spTree>
    <p:extLst>
      <p:ext uri="{BB962C8B-B14F-4D97-AF65-F5344CB8AC3E}">
        <p14:creationId xmlns:p14="http://schemas.microsoft.com/office/powerpoint/2010/main" val="3194925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381000"/>
            <a:ext cx="6347713" cy="609600"/>
          </a:xfrm>
        </p:spPr>
        <p:txBody>
          <a:bodyPr>
            <a:normAutofit fontScale="90000"/>
          </a:bodyPr>
          <a:lstStyle/>
          <a:p>
            <a:r>
              <a:rPr lang="en-US" b="1" dirty="0" smtClean="0">
                <a:solidFill>
                  <a:schemeClr val="tx1"/>
                </a:solidFill>
              </a:rPr>
              <a:t>Practice Opportunity Fairs</a:t>
            </a:r>
            <a:endParaRPr lang="en-US" b="1" dirty="0">
              <a:solidFill>
                <a:schemeClr val="tx1"/>
              </a:solidFill>
            </a:endParaRPr>
          </a:p>
        </p:txBody>
      </p:sp>
      <p:sp>
        <p:nvSpPr>
          <p:cNvPr id="3" name="Content Placeholder 2"/>
          <p:cNvSpPr>
            <a:spLocks noGrp="1"/>
          </p:cNvSpPr>
          <p:nvPr>
            <p:ph idx="1"/>
          </p:nvPr>
        </p:nvSpPr>
        <p:spPr>
          <a:xfrm>
            <a:off x="381000" y="1066800"/>
            <a:ext cx="7543801" cy="5562600"/>
          </a:xfrm>
        </p:spPr>
        <p:txBody>
          <a:bodyPr>
            <a:normAutofit fontScale="25000" lnSpcReduction="20000"/>
          </a:bodyPr>
          <a:lstStyle/>
          <a:p>
            <a:pPr marL="0" indent="0">
              <a:buNone/>
            </a:pPr>
            <a:r>
              <a:rPr lang="en-US" dirty="0" smtClean="0"/>
              <a:t> </a:t>
            </a:r>
            <a:endParaRPr lang="en-US" dirty="0"/>
          </a:p>
          <a:p>
            <a:r>
              <a:rPr lang="en-US" sz="6400" b="1" dirty="0" err="1" smtClean="0">
                <a:latin typeface="Trebuchet MS" panose="020B0603020202020204" pitchFamily="34" charset="0"/>
                <a:cs typeface="Times New Roman" panose="02020603050405020304" pitchFamily="18" charset="0"/>
              </a:rPr>
              <a:t>Navicent</a:t>
            </a:r>
            <a:r>
              <a:rPr lang="en-US" sz="6400" b="1" dirty="0" smtClean="0">
                <a:latin typeface="Trebuchet MS" panose="020B0603020202020204" pitchFamily="34" charset="0"/>
                <a:cs typeface="Times New Roman" panose="02020603050405020304" pitchFamily="18" charset="0"/>
              </a:rPr>
              <a:t> </a:t>
            </a:r>
            <a:r>
              <a:rPr lang="en-US" sz="6400" b="1" dirty="0">
                <a:latin typeface="Trebuchet MS" panose="020B0603020202020204" pitchFamily="34" charset="0"/>
                <a:cs typeface="Times New Roman" panose="02020603050405020304" pitchFamily="18" charset="0"/>
              </a:rPr>
              <a:t>Health in Macon (September 21, 2016) </a:t>
            </a:r>
          </a:p>
          <a:p>
            <a:r>
              <a:rPr lang="en-US" sz="6400" dirty="0">
                <a:latin typeface="Trebuchet MS" panose="020B0603020202020204" pitchFamily="34" charset="0"/>
                <a:cs typeface="Times New Roman" panose="02020603050405020304" pitchFamily="18" charset="0"/>
              </a:rPr>
              <a:t>30 exhibitors </a:t>
            </a:r>
          </a:p>
          <a:p>
            <a:r>
              <a:rPr lang="en-US" sz="6400" dirty="0">
                <a:latin typeface="Trebuchet MS" panose="020B0603020202020204" pitchFamily="34" charset="0"/>
                <a:cs typeface="Times New Roman" panose="02020603050405020304" pitchFamily="18" charset="0"/>
              </a:rPr>
              <a:t>43 residents </a:t>
            </a:r>
            <a:endParaRPr lang="en-US" sz="6400" dirty="0" smtClean="0">
              <a:latin typeface="Trebuchet MS" panose="020B0603020202020204" pitchFamily="34" charset="0"/>
              <a:cs typeface="Times New Roman" panose="02020603050405020304" pitchFamily="18" charset="0"/>
            </a:endParaRPr>
          </a:p>
          <a:p>
            <a:endParaRPr lang="en-US" sz="6400" dirty="0" smtClean="0">
              <a:latin typeface="Trebuchet MS" panose="020B0603020202020204" pitchFamily="34" charset="0"/>
              <a:cs typeface="Times New Roman" panose="02020603050405020304" pitchFamily="18" charset="0"/>
            </a:endParaRPr>
          </a:p>
          <a:p>
            <a:r>
              <a:rPr lang="en-US" sz="6400" b="1" dirty="0" smtClean="0">
                <a:latin typeface="Trebuchet MS" panose="020B0603020202020204" pitchFamily="34" charset="0"/>
                <a:cs typeface="Times New Roman" panose="02020603050405020304" pitchFamily="18" charset="0"/>
              </a:rPr>
              <a:t>Medical </a:t>
            </a:r>
            <a:r>
              <a:rPr lang="en-US" sz="6400" b="1" dirty="0">
                <a:latin typeface="Trebuchet MS" panose="020B0603020202020204" pitchFamily="34" charset="0"/>
                <a:cs typeface="Times New Roman" panose="02020603050405020304" pitchFamily="18" charset="0"/>
              </a:rPr>
              <a:t>College of Georgia at Augusta University in Augusta (October 26, 2016) </a:t>
            </a:r>
          </a:p>
          <a:p>
            <a:r>
              <a:rPr lang="en-US" sz="6400" dirty="0" smtClean="0">
                <a:latin typeface="Trebuchet MS" panose="020B0603020202020204" pitchFamily="34" charset="0"/>
                <a:cs typeface="Times New Roman" panose="02020603050405020304" pitchFamily="18" charset="0"/>
              </a:rPr>
              <a:t>27 </a:t>
            </a:r>
            <a:r>
              <a:rPr lang="en-US" sz="6400" dirty="0">
                <a:latin typeface="Trebuchet MS" panose="020B0603020202020204" pitchFamily="34" charset="0"/>
                <a:cs typeface="Times New Roman" panose="02020603050405020304" pitchFamily="18" charset="0"/>
              </a:rPr>
              <a:t>exhibitors </a:t>
            </a:r>
          </a:p>
          <a:p>
            <a:r>
              <a:rPr lang="en-US" sz="6400" dirty="0">
                <a:latin typeface="Trebuchet MS" panose="020B0603020202020204" pitchFamily="34" charset="0"/>
                <a:cs typeface="Times New Roman" panose="02020603050405020304" pitchFamily="18" charset="0"/>
              </a:rPr>
              <a:t>91 </a:t>
            </a:r>
            <a:r>
              <a:rPr lang="en-US" sz="6400" dirty="0" smtClean="0">
                <a:latin typeface="Trebuchet MS" panose="020B0603020202020204" pitchFamily="34" charset="0"/>
                <a:cs typeface="Times New Roman" panose="02020603050405020304" pitchFamily="18" charset="0"/>
              </a:rPr>
              <a:t>residents</a:t>
            </a:r>
          </a:p>
          <a:p>
            <a:endParaRPr lang="en-US" sz="6400" dirty="0">
              <a:latin typeface="Trebuchet MS" panose="020B0603020202020204" pitchFamily="34" charset="0"/>
              <a:cs typeface="Times New Roman" panose="02020603050405020304" pitchFamily="18" charset="0"/>
            </a:endParaRPr>
          </a:p>
          <a:p>
            <a:r>
              <a:rPr lang="en-US" sz="6400" b="1" dirty="0" smtClean="0">
                <a:latin typeface="Trebuchet MS" panose="020B0603020202020204" pitchFamily="34" charset="0"/>
                <a:cs typeface="Times New Roman" panose="02020603050405020304" pitchFamily="18" charset="0"/>
              </a:rPr>
              <a:t>Memorial </a:t>
            </a:r>
            <a:r>
              <a:rPr lang="en-US" sz="6400" b="1" dirty="0">
                <a:latin typeface="Trebuchet MS" panose="020B0603020202020204" pitchFamily="34" charset="0"/>
                <a:cs typeface="Times New Roman" panose="02020603050405020304" pitchFamily="18" charset="0"/>
              </a:rPr>
              <a:t>Health University Medical Center in Savannah (November 3, 2016) </a:t>
            </a:r>
          </a:p>
          <a:p>
            <a:r>
              <a:rPr lang="en-US" sz="6400" dirty="0" smtClean="0">
                <a:latin typeface="Trebuchet MS" panose="020B0603020202020204" pitchFamily="34" charset="0"/>
                <a:cs typeface="Times New Roman" panose="02020603050405020304" pitchFamily="18" charset="0"/>
              </a:rPr>
              <a:t>24 </a:t>
            </a:r>
            <a:r>
              <a:rPr lang="en-US" sz="6400" dirty="0">
                <a:latin typeface="Trebuchet MS" panose="020B0603020202020204" pitchFamily="34" charset="0"/>
                <a:cs typeface="Times New Roman" panose="02020603050405020304" pitchFamily="18" charset="0"/>
              </a:rPr>
              <a:t>exhibitors </a:t>
            </a:r>
          </a:p>
          <a:p>
            <a:r>
              <a:rPr lang="en-US" sz="6400" dirty="0">
                <a:latin typeface="Trebuchet MS" panose="020B0603020202020204" pitchFamily="34" charset="0"/>
                <a:cs typeface="Times New Roman" panose="02020603050405020304" pitchFamily="18" charset="0"/>
              </a:rPr>
              <a:t>50 residents </a:t>
            </a:r>
            <a:endParaRPr lang="en-US" sz="6400" dirty="0" smtClean="0">
              <a:latin typeface="Trebuchet MS" panose="020B0603020202020204" pitchFamily="34" charset="0"/>
              <a:cs typeface="Times New Roman" panose="02020603050405020304" pitchFamily="18" charset="0"/>
            </a:endParaRPr>
          </a:p>
          <a:p>
            <a:pPr marL="0" indent="0">
              <a:buNone/>
            </a:pPr>
            <a:endParaRPr lang="en-US" sz="6400" dirty="0">
              <a:latin typeface="Trebuchet MS" panose="020B0603020202020204" pitchFamily="34" charset="0"/>
              <a:cs typeface="Times New Roman" panose="02020603050405020304" pitchFamily="18" charset="0"/>
            </a:endParaRPr>
          </a:p>
          <a:p>
            <a:r>
              <a:rPr lang="en-US" sz="6400" b="1" dirty="0" smtClean="0">
                <a:latin typeface="Trebuchet MS" panose="020B0603020202020204" pitchFamily="34" charset="0"/>
                <a:cs typeface="Times New Roman" panose="02020603050405020304" pitchFamily="18" charset="0"/>
              </a:rPr>
              <a:t>Medical </a:t>
            </a:r>
            <a:r>
              <a:rPr lang="en-US" sz="6400" b="1" dirty="0">
                <a:latin typeface="Trebuchet MS" panose="020B0603020202020204" pitchFamily="34" charset="0"/>
                <a:cs typeface="Times New Roman" panose="02020603050405020304" pitchFamily="18" charset="0"/>
              </a:rPr>
              <a:t>College of Georgia at Augusta University in Augusta (March 8, 2017) </a:t>
            </a:r>
          </a:p>
          <a:p>
            <a:r>
              <a:rPr lang="en-US" sz="6400" dirty="0" smtClean="0">
                <a:latin typeface="Trebuchet MS" panose="020B0603020202020204" pitchFamily="34" charset="0"/>
                <a:cs typeface="Times New Roman" panose="02020603050405020304" pitchFamily="18" charset="0"/>
              </a:rPr>
              <a:t>31 </a:t>
            </a:r>
            <a:r>
              <a:rPr lang="en-US" sz="6400" dirty="0">
                <a:latin typeface="Trebuchet MS" panose="020B0603020202020204" pitchFamily="34" charset="0"/>
                <a:cs typeface="Times New Roman" panose="02020603050405020304" pitchFamily="18" charset="0"/>
              </a:rPr>
              <a:t>exhibitors </a:t>
            </a:r>
          </a:p>
          <a:p>
            <a:r>
              <a:rPr lang="en-US" sz="6400" dirty="0">
                <a:latin typeface="Trebuchet MS" panose="020B0603020202020204" pitchFamily="34" charset="0"/>
                <a:cs typeface="Times New Roman" panose="02020603050405020304" pitchFamily="18" charset="0"/>
              </a:rPr>
              <a:t>57 residents </a:t>
            </a:r>
          </a:p>
        </p:txBody>
      </p:sp>
      <p:sp>
        <p:nvSpPr>
          <p:cNvPr id="4" name="Slide Number Placeholder 3"/>
          <p:cNvSpPr>
            <a:spLocks noGrp="1"/>
          </p:cNvSpPr>
          <p:nvPr>
            <p:ph type="sldNum" sz="quarter" idx="12"/>
          </p:nvPr>
        </p:nvSpPr>
        <p:spPr/>
        <p:txBody>
          <a:bodyPr/>
          <a:lstStyle/>
          <a:p>
            <a:fld id="{5B7C846A-1304-49E2-9141-B4D5FA3B730E}" type="slidenum">
              <a:rPr lang="en-US" smtClean="0"/>
              <a:pPr/>
              <a:t>22</a:t>
            </a:fld>
            <a:endParaRPr lang="en-US" dirty="0"/>
          </a:p>
        </p:txBody>
      </p:sp>
    </p:spTree>
    <p:extLst>
      <p:ext uri="{BB962C8B-B14F-4D97-AF65-F5344CB8AC3E}">
        <p14:creationId xmlns:p14="http://schemas.microsoft.com/office/powerpoint/2010/main" val="27275014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Policy proposals</a:t>
            </a:r>
            <a:endParaRPr lang="en-US" dirty="0">
              <a:solidFill>
                <a:schemeClr val="tx1"/>
              </a:solidFill>
            </a:endParaRPr>
          </a:p>
        </p:txBody>
      </p:sp>
      <p:sp>
        <p:nvSpPr>
          <p:cNvPr id="2" name="Content Placeholder 1"/>
          <p:cNvSpPr>
            <a:spLocks noGrp="1"/>
          </p:cNvSpPr>
          <p:nvPr>
            <p:ph idx="1"/>
          </p:nvPr>
        </p:nvSpPr>
        <p:spPr>
          <a:xfrm>
            <a:off x="609599" y="1752600"/>
            <a:ext cx="6347714" cy="4288763"/>
          </a:xfrm>
        </p:spPr>
        <p:txBody>
          <a:bodyPr>
            <a:normAutofit/>
          </a:bodyPr>
          <a:lstStyle/>
          <a:p>
            <a:pPr lvl="0"/>
            <a:r>
              <a:rPr lang="en-US" dirty="0" smtClean="0">
                <a:solidFill>
                  <a:schemeClr val="tx1"/>
                </a:solidFill>
              </a:rPr>
              <a:t>Increase </a:t>
            </a:r>
            <a:r>
              <a:rPr lang="en-US" dirty="0">
                <a:solidFill>
                  <a:schemeClr val="tx1"/>
                </a:solidFill>
              </a:rPr>
              <a:t>the number of recipients for the GBPW’s loan repayment programs </a:t>
            </a:r>
          </a:p>
          <a:p>
            <a:pPr lvl="0"/>
            <a:endParaRPr lang="en-US" dirty="0" smtClean="0">
              <a:solidFill>
                <a:schemeClr val="tx1"/>
              </a:solidFill>
            </a:endParaRPr>
          </a:p>
          <a:p>
            <a:pPr lvl="0"/>
            <a:r>
              <a:rPr lang="en-US" dirty="0" smtClean="0">
                <a:solidFill>
                  <a:schemeClr val="tx1"/>
                </a:solidFill>
              </a:rPr>
              <a:t>Create </a:t>
            </a:r>
            <a:r>
              <a:rPr lang="en-US" dirty="0">
                <a:solidFill>
                  <a:schemeClr val="tx1"/>
                </a:solidFill>
              </a:rPr>
              <a:t>pipeline programs to connect rural middle- and high-schoolers with medical schools and the medical </a:t>
            </a:r>
            <a:r>
              <a:rPr lang="en-US" dirty="0" smtClean="0">
                <a:solidFill>
                  <a:schemeClr val="tx1"/>
                </a:solidFill>
              </a:rPr>
              <a:t>profession (Medical Schools/AHEC)</a:t>
            </a:r>
          </a:p>
          <a:p>
            <a:pPr marL="0" lvl="0" indent="0">
              <a:buNone/>
            </a:pPr>
            <a:endParaRPr lang="en-US" dirty="0" smtClean="0">
              <a:solidFill>
                <a:schemeClr val="tx1"/>
              </a:solidFill>
            </a:endParaRPr>
          </a:p>
          <a:p>
            <a:pPr lvl="0"/>
            <a:r>
              <a:rPr lang="en-US" dirty="0" smtClean="0">
                <a:solidFill>
                  <a:schemeClr val="tx1"/>
                </a:solidFill>
              </a:rPr>
              <a:t>Expand </a:t>
            </a:r>
            <a:r>
              <a:rPr lang="en-US" dirty="0">
                <a:solidFill>
                  <a:schemeClr val="tx1"/>
                </a:solidFill>
              </a:rPr>
              <a:t>the amount of slots at current GME programs</a:t>
            </a:r>
          </a:p>
          <a:p>
            <a:pPr lvl="0"/>
            <a:endParaRPr lang="en-US" dirty="0">
              <a:solidFill>
                <a:schemeClr val="tx1"/>
              </a:solidFill>
            </a:endParaRPr>
          </a:p>
          <a:p>
            <a:pPr lvl="0"/>
            <a:r>
              <a:rPr lang="en-US" dirty="0">
                <a:solidFill>
                  <a:schemeClr val="tx1"/>
                </a:solidFill>
              </a:rPr>
              <a:t>Develop new GME programs</a:t>
            </a:r>
          </a:p>
          <a:p>
            <a:pPr marL="0" lvl="0" indent="0">
              <a:buNone/>
            </a:pPr>
            <a:endParaRPr lang="en-US" dirty="0">
              <a:solidFill>
                <a:schemeClr val="tx1"/>
              </a:solidFill>
            </a:endParaRPr>
          </a:p>
        </p:txBody>
      </p:sp>
      <p:sp>
        <p:nvSpPr>
          <p:cNvPr id="3" name="Slide Number Placeholder 2"/>
          <p:cNvSpPr>
            <a:spLocks noGrp="1"/>
          </p:cNvSpPr>
          <p:nvPr>
            <p:ph type="sldNum" sz="quarter" idx="12"/>
          </p:nvPr>
        </p:nvSpPr>
        <p:spPr/>
        <p:txBody>
          <a:bodyPr/>
          <a:lstStyle/>
          <a:p>
            <a:fld id="{5B7C846A-1304-49E2-9141-B4D5FA3B730E}" type="slidenum">
              <a:rPr lang="en-US" smtClean="0"/>
              <a:pPr/>
              <a:t>23</a:t>
            </a:fld>
            <a:endParaRPr lang="en-US" dirty="0"/>
          </a:p>
        </p:txBody>
      </p:sp>
    </p:spTree>
    <p:extLst>
      <p:ext uri="{BB962C8B-B14F-4D97-AF65-F5344CB8AC3E}">
        <p14:creationId xmlns:p14="http://schemas.microsoft.com/office/powerpoint/2010/main" val="6747887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Community Involvement </a:t>
            </a:r>
            <a:r>
              <a:rPr lang="en-US" dirty="0" smtClean="0"/>
              <a:t>	</a:t>
            </a:r>
            <a:endParaRPr lang="en-US" dirty="0"/>
          </a:p>
        </p:txBody>
      </p:sp>
      <p:sp>
        <p:nvSpPr>
          <p:cNvPr id="4" name="Content Placeholder 3"/>
          <p:cNvSpPr>
            <a:spLocks noGrp="1"/>
          </p:cNvSpPr>
          <p:nvPr>
            <p:ph idx="1"/>
          </p:nvPr>
        </p:nvSpPr>
        <p:spPr>
          <a:xfrm>
            <a:off x="609599" y="1676400"/>
            <a:ext cx="6347714" cy="4364963"/>
          </a:xfrm>
        </p:spPr>
        <p:txBody>
          <a:bodyPr>
            <a:normAutofit lnSpcReduction="10000"/>
          </a:bodyPr>
          <a:lstStyle/>
          <a:p>
            <a:r>
              <a:rPr lang="en-US" dirty="0" smtClean="0">
                <a:solidFill>
                  <a:schemeClr val="tx1"/>
                </a:solidFill>
              </a:rPr>
              <a:t>Academic mentoring and guidance of middle/high school students </a:t>
            </a:r>
            <a:r>
              <a:rPr lang="en-US" dirty="0">
                <a:solidFill>
                  <a:schemeClr val="tx1"/>
                </a:solidFill>
              </a:rPr>
              <a:t>interested in healthcare </a:t>
            </a:r>
            <a:r>
              <a:rPr lang="en-US" dirty="0" smtClean="0">
                <a:solidFill>
                  <a:schemeClr val="tx1"/>
                </a:solidFill>
              </a:rPr>
              <a:t>fields</a:t>
            </a:r>
            <a:endParaRPr lang="en-US" dirty="0">
              <a:solidFill>
                <a:schemeClr val="tx1"/>
              </a:solidFill>
            </a:endParaRPr>
          </a:p>
          <a:p>
            <a:endParaRPr lang="en-US" dirty="0" smtClean="0">
              <a:solidFill>
                <a:schemeClr val="tx1"/>
              </a:solidFill>
            </a:endParaRPr>
          </a:p>
          <a:p>
            <a:r>
              <a:rPr lang="en-US" dirty="0" smtClean="0">
                <a:solidFill>
                  <a:schemeClr val="tx1"/>
                </a:solidFill>
              </a:rPr>
              <a:t>Partner </a:t>
            </a:r>
            <a:r>
              <a:rPr lang="en-US" dirty="0">
                <a:solidFill>
                  <a:schemeClr val="tx1"/>
                </a:solidFill>
              </a:rPr>
              <a:t>with medical/nursing/PA schools to expose students to health </a:t>
            </a:r>
            <a:r>
              <a:rPr lang="en-US" dirty="0" smtClean="0">
                <a:solidFill>
                  <a:schemeClr val="tx1"/>
                </a:solidFill>
              </a:rPr>
              <a:t>education</a:t>
            </a:r>
            <a:endParaRPr lang="en-US" dirty="0">
              <a:solidFill>
                <a:schemeClr val="tx1"/>
              </a:solidFill>
            </a:endParaRPr>
          </a:p>
          <a:p>
            <a:endParaRPr lang="en-US" dirty="0" smtClean="0">
              <a:solidFill>
                <a:schemeClr val="tx1"/>
              </a:solidFill>
            </a:endParaRPr>
          </a:p>
          <a:p>
            <a:r>
              <a:rPr lang="en-US" dirty="0" smtClean="0">
                <a:solidFill>
                  <a:schemeClr val="tx1"/>
                </a:solidFill>
              </a:rPr>
              <a:t>Work </a:t>
            </a:r>
            <a:r>
              <a:rPr lang="en-US" dirty="0">
                <a:solidFill>
                  <a:schemeClr val="tx1"/>
                </a:solidFill>
              </a:rPr>
              <a:t>with community leaders from various institutions (i.e. churches, </a:t>
            </a:r>
            <a:r>
              <a:rPr lang="en-US" dirty="0" smtClean="0">
                <a:solidFill>
                  <a:schemeClr val="tx1"/>
                </a:solidFill>
              </a:rPr>
              <a:t>hospitals, schools</a:t>
            </a:r>
            <a:r>
              <a:rPr lang="en-US" dirty="0">
                <a:solidFill>
                  <a:schemeClr val="tx1"/>
                </a:solidFill>
              </a:rPr>
              <a:t>, banks) to build an infrastructure around new </a:t>
            </a:r>
            <a:r>
              <a:rPr lang="en-US" dirty="0" smtClean="0">
                <a:solidFill>
                  <a:schemeClr val="tx1"/>
                </a:solidFill>
              </a:rPr>
              <a:t>physicians</a:t>
            </a:r>
            <a:endParaRPr lang="en-US" dirty="0">
              <a:solidFill>
                <a:schemeClr val="tx1"/>
              </a:solidFill>
            </a:endParaRPr>
          </a:p>
          <a:p>
            <a:endParaRPr lang="en-US" dirty="0" smtClean="0">
              <a:solidFill>
                <a:schemeClr val="tx1"/>
              </a:solidFill>
            </a:endParaRPr>
          </a:p>
          <a:p>
            <a:r>
              <a:rPr lang="en-US" dirty="0" smtClean="0">
                <a:solidFill>
                  <a:schemeClr val="tx1"/>
                </a:solidFill>
              </a:rPr>
              <a:t>Work </a:t>
            </a:r>
            <a:r>
              <a:rPr lang="en-US" dirty="0">
                <a:solidFill>
                  <a:schemeClr val="tx1"/>
                </a:solidFill>
              </a:rPr>
              <a:t>with local industries to ensure they are aware of physicians in their communities that they can add to their health </a:t>
            </a:r>
            <a:r>
              <a:rPr lang="en-US" dirty="0" smtClean="0">
                <a:solidFill>
                  <a:schemeClr val="tx1"/>
                </a:solidFill>
              </a:rPr>
              <a:t>plans</a:t>
            </a:r>
            <a:endParaRPr lang="en-US" dirty="0">
              <a:solidFill>
                <a:schemeClr val="tx1"/>
              </a:solidFill>
            </a:endParaRPr>
          </a:p>
          <a:p>
            <a:endParaRPr lang="en-US" dirty="0"/>
          </a:p>
        </p:txBody>
      </p:sp>
      <p:sp>
        <p:nvSpPr>
          <p:cNvPr id="2" name="Slide Number Placeholder 1"/>
          <p:cNvSpPr>
            <a:spLocks noGrp="1"/>
          </p:cNvSpPr>
          <p:nvPr>
            <p:ph type="sldNum" sz="quarter" idx="12"/>
          </p:nvPr>
        </p:nvSpPr>
        <p:spPr/>
        <p:txBody>
          <a:bodyPr/>
          <a:lstStyle/>
          <a:p>
            <a:fld id="{5B7C846A-1304-49E2-9141-B4D5FA3B730E}" type="slidenum">
              <a:rPr lang="en-US" smtClean="0"/>
              <a:pPr/>
              <a:t>24</a:t>
            </a:fld>
            <a:endParaRPr lang="en-US" dirty="0"/>
          </a:p>
        </p:txBody>
      </p:sp>
    </p:spTree>
    <p:extLst>
      <p:ext uri="{BB962C8B-B14F-4D97-AF65-F5344CB8AC3E}">
        <p14:creationId xmlns:p14="http://schemas.microsoft.com/office/powerpoint/2010/main" val="40735486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lstStyle/>
          <a:p>
            <a:pPr algn="ctr"/>
            <a:r>
              <a:rPr lang="en-US" dirty="0">
                <a:solidFill>
                  <a:schemeClr val="tx1"/>
                </a:solidFill>
                <a:effectLst/>
              </a:rPr>
              <a:t>Contact Information</a:t>
            </a:r>
          </a:p>
        </p:txBody>
      </p:sp>
      <p:sp>
        <p:nvSpPr>
          <p:cNvPr id="3" name="Content Placeholder 2"/>
          <p:cNvSpPr>
            <a:spLocks noGrp="1"/>
          </p:cNvSpPr>
          <p:nvPr>
            <p:ph idx="1"/>
          </p:nvPr>
        </p:nvSpPr>
        <p:spPr>
          <a:xfrm>
            <a:off x="381000" y="2819400"/>
            <a:ext cx="8229600" cy="4389120"/>
          </a:xfrm>
        </p:spPr>
        <p:txBody>
          <a:bodyPr/>
          <a:lstStyle/>
          <a:p>
            <a:pPr marL="0" indent="0" algn="ctr">
              <a:buNone/>
            </a:pPr>
            <a:endParaRPr lang="en-US" dirty="0"/>
          </a:p>
          <a:p>
            <a:pPr marL="0" indent="0" algn="ctr">
              <a:buNone/>
            </a:pPr>
            <a:endParaRPr lang="en-US" sz="1400" dirty="0"/>
          </a:p>
          <a:p>
            <a:pPr marL="0" indent="0" algn="ctr">
              <a:buNone/>
            </a:pPr>
            <a:r>
              <a:rPr lang="en-US" dirty="0">
                <a:solidFill>
                  <a:schemeClr val="tx1"/>
                </a:solidFill>
              </a:rPr>
              <a:t>LaSharn Hughes, MBA, Executive Director</a:t>
            </a:r>
          </a:p>
          <a:p>
            <a:pPr marL="0" indent="0" algn="ctr">
              <a:buNone/>
            </a:pPr>
            <a:r>
              <a:rPr lang="en-US" dirty="0">
                <a:solidFill>
                  <a:schemeClr val="tx1"/>
                </a:solidFill>
              </a:rPr>
              <a:t>2 Peachtree </a:t>
            </a:r>
            <a:r>
              <a:rPr lang="en-US" dirty="0" smtClean="0">
                <a:solidFill>
                  <a:schemeClr val="tx1"/>
                </a:solidFill>
              </a:rPr>
              <a:t>Street </a:t>
            </a:r>
            <a:r>
              <a:rPr lang="en-US" dirty="0">
                <a:solidFill>
                  <a:schemeClr val="tx1"/>
                </a:solidFill>
              </a:rPr>
              <a:t>NW, 36</a:t>
            </a:r>
            <a:r>
              <a:rPr lang="en-US" baseline="30000" dirty="0">
                <a:solidFill>
                  <a:schemeClr val="tx1"/>
                </a:solidFill>
              </a:rPr>
              <a:t>th</a:t>
            </a:r>
            <a:r>
              <a:rPr lang="en-US" dirty="0">
                <a:solidFill>
                  <a:schemeClr val="tx1"/>
                </a:solidFill>
              </a:rPr>
              <a:t> Floor</a:t>
            </a:r>
          </a:p>
          <a:p>
            <a:pPr marL="0" indent="0" algn="ctr">
              <a:buNone/>
            </a:pPr>
            <a:r>
              <a:rPr lang="en-US" dirty="0">
                <a:solidFill>
                  <a:schemeClr val="tx1"/>
                </a:solidFill>
              </a:rPr>
              <a:t>Atlanta, Georgia 30303</a:t>
            </a:r>
          </a:p>
          <a:p>
            <a:pPr marL="0" indent="0" algn="ctr">
              <a:buNone/>
            </a:pPr>
            <a:r>
              <a:rPr lang="en-US" dirty="0">
                <a:solidFill>
                  <a:schemeClr val="tx1"/>
                </a:solidFill>
              </a:rPr>
              <a:t>404-463-1055</a:t>
            </a:r>
          </a:p>
          <a:p>
            <a:pPr marL="0" indent="0" algn="ctr">
              <a:buNone/>
            </a:pPr>
            <a:r>
              <a:rPr lang="en-US" dirty="0">
                <a:solidFill>
                  <a:schemeClr val="tx1"/>
                </a:solidFill>
              </a:rPr>
              <a:t>lhughes@dch.ga.gov</a:t>
            </a:r>
          </a:p>
          <a:p>
            <a:pPr marL="0" indent="0" algn="ctr">
              <a:buNone/>
            </a:pPr>
            <a:r>
              <a:rPr lang="en-US" dirty="0">
                <a:solidFill>
                  <a:schemeClr val="tx1"/>
                </a:solidFill>
              </a:rPr>
              <a:t>www.gbpw.georgia.gov</a:t>
            </a:r>
          </a:p>
        </p:txBody>
      </p:sp>
      <p:sp>
        <p:nvSpPr>
          <p:cNvPr id="6" name="Slide Number Placeholder 5"/>
          <p:cNvSpPr>
            <a:spLocks noGrp="1"/>
          </p:cNvSpPr>
          <p:nvPr>
            <p:ph type="sldNum" sz="quarter" idx="12"/>
          </p:nvPr>
        </p:nvSpPr>
        <p:spPr/>
        <p:txBody>
          <a:bodyPr/>
          <a:lstStyle/>
          <a:p>
            <a:fld id="{5B7C846A-1304-49E2-9141-B4D5FA3B730E}" type="slidenum">
              <a:rPr lang="en-US" smtClean="0"/>
              <a:pPr/>
              <a:t>25</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3600" y="1828800"/>
            <a:ext cx="3962400" cy="1170172"/>
          </a:xfrm>
          <a:prstGeom prst="rect">
            <a:avLst/>
          </a:prstGeom>
        </p:spPr>
      </p:pic>
    </p:spTree>
    <p:extLst>
      <p:ext uri="{BB962C8B-B14F-4D97-AF65-F5344CB8AC3E}">
        <p14:creationId xmlns:p14="http://schemas.microsoft.com/office/powerpoint/2010/main" val="23209977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tx1"/>
                </a:solidFill>
                <a:effectLst/>
              </a:rPr>
              <a:t>Board Members  &amp; Staff</a:t>
            </a:r>
          </a:p>
        </p:txBody>
      </p:sp>
      <p:sp>
        <p:nvSpPr>
          <p:cNvPr id="2" name="Content Placeholder 1"/>
          <p:cNvSpPr>
            <a:spLocks noGrp="1"/>
          </p:cNvSpPr>
          <p:nvPr>
            <p:ph idx="1"/>
          </p:nvPr>
        </p:nvSpPr>
        <p:spPr/>
        <p:txBody>
          <a:bodyPr>
            <a:normAutofit lnSpcReduction="10000"/>
          </a:bodyPr>
          <a:lstStyle/>
          <a:p>
            <a:r>
              <a:rPr lang="en-US" dirty="0">
                <a:solidFill>
                  <a:schemeClr val="tx1"/>
                </a:solidFill>
              </a:rPr>
              <a:t>There are 15 Board members</a:t>
            </a:r>
          </a:p>
          <a:p>
            <a:pPr lvl="1"/>
            <a:r>
              <a:rPr lang="en-US" dirty="0">
                <a:solidFill>
                  <a:schemeClr val="tx1"/>
                </a:solidFill>
              </a:rPr>
              <a:t>5 Primary Care Physicians</a:t>
            </a:r>
          </a:p>
          <a:p>
            <a:pPr lvl="1"/>
            <a:r>
              <a:rPr lang="en-US" dirty="0">
                <a:solidFill>
                  <a:schemeClr val="tx1"/>
                </a:solidFill>
              </a:rPr>
              <a:t>5 Non-Primary Care Physicians</a:t>
            </a:r>
          </a:p>
          <a:p>
            <a:pPr lvl="1"/>
            <a:r>
              <a:rPr lang="en-US" dirty="0">
                <a:solidFill>
                  <a:schemeClr val="tx1"/>
                </a:solidFill>
              </a:rPr>
              <a:t>3 Hospital Representatives</a:t>
            </a:r>
          </a:p>
          <a:p>
            <a:pPr lvl="1"/>
            <a:r>
              <a:rPr lang="en-US" dirty="0">
                <a:solidFill>
                  <a:schemeClr val="tx1"/>
                </a:solidFill>
              </a:rPr>
              <a:t>2 Consumer Members</a:t>
            </a:r>
          </a:p>
          <a:p>
            <a:pPr lvl="1"/>
            <a:r>
              <a:rPr lang="en-US" dirty="0">
                <a:solidFill>
                  <a:schemeClr val="tx1"/>
                </a:solidFill>
              </a:rPr>
              <a:t>Of the 15 members, </a:t>
            </a:r>
            <a:r>
              <a:rPr lang="en-US" dirty="0" smtClean="0">
                <a:solidFill>
                  <a:schemeClr val="tx1"/>
                </a:solidFill>
              </a:rPr>
              <a:t>eight </a:t>
            </a:r>
            <a:r>
              <a:rPr lang="en-US" dirty="0">
                <a:solidFill>
                  <a:schemeClr val="tx1"/>
                </a:solidFill>
              </a:rPr>
              <a:t>members </a:t>
            </a:r>
            <a:r>
              <a:rPr lang="en-US" dirty="0" smtClean="0">
                <a:solidFill>
                  <a:schemeClr val="tx1"/>
                </a:solidFill>
              </a:rPr>
              <a:t>must be </a:t>
            </a:r>
            <a:r>
              <a:rPr lang="en-US" dirty="0">
                <a:solidFill>
                  <a:schemeClr val="tx1"/>
                </a:solidFill>
              </a:rPr>
              <a:t>from rural </a:t>
            </a:r>
            <a:r>
              <a:rPr lang="en-US" dirty="0" smtClean="0">
                <a:solidFill>
                  <a:schemeClr val="tx1"/>
                </a:solidFill>
              </a:rPr>
              <a:t>areas</a:t>
            </a:r>
            <a:endParaRPr lang="en-US" dirty="0">
              <a:solidFill>
                <a:schemeClr val="tx1"/>
              </a:solidFill>
            </a:endParaRPr>
          </a:p>
          <a:p>
            <a:pPr marL="393192" lvl="1" indent="0">
              <a:buNone/>
            </a:pPr>
            <a:endParaRPr lang="en-US" dirty="0">
              <a:solidFill>
                <a:schemeClr val="tx1"/>
              </a:solidFill>
            </a:endParaRPr>
          </a:p>
          <a:p>
            <a:r>
              <a:rPr lang="en-US" dirty="0" smtClean="0">
                <a:solidFill>
                  <a:schemeClr val="tx1"/>
                </a:solidFill>
              </a:rPr>
              <a:t>Six-member staff</a:t>
            </a:r>
            <a:endParaRPr lang="en-US" dirty="0">
              <a:solidFill>
                <a:schemeClr val="tx1"/>
              </a:solidFill>
            </a:endParaRPr>
          </a:p>
          <a:p>
            <a:pPr marL="393192" lvl="1" indent="0">
              <a:buNone/>
            </a:pPr>
            <a:r>
              <a:rPr lang="en-US" dirty="0">
                <a:solidFill>
                  <a:schemeClr val="tx1"/>
                </a:solidFill>
              </a:rPr>
              <a:t> </a:t>
            </a:r>
          </a:p>
          <a:p>
            <a:pPr marL="393192" lvl="1" indent="0">
              <a:buNone/>
            </a:pPr>
            <a:r>
              <a:rPr lang="en-US" dirty="0"/>
              <a:t> </a:t>
            </a:r>
          </a:p>
        </p:txBody>
      </p:sp>
      <p:sp>
        <p:nvSpPr>
          <p:cNvPr id="4" name="Slide Number Placeholder 3"/>
          <p:cNvSpPr>
            <a:spLocks noGrp="1"/>
          </p:cNvSpPr>
          <p:nvPr>
            <p:ph type="sldNum" sz="quarter" idx="12"/>
          </p:nvPr>
        </p:nvSpPr>
        <p:spPr/>
        <p:txBody>
          <a:bodyPr/>
          <a:lstStyle/>
          <a:p>
            <a:fld id="{5B7C846A-1304-49E2-9141-B4D5FA3B730E}" type="slidenum">
              <a:rPr lang="en-US" smtClean="0"/>
              <a:pPr/>
              <a:t>3</a:t>
            </a:fld>
            <a:endParaRPr lang="en-US" dirty="0"/>
          </a:p>
        </p:txBody>
      </p:sp>
    </p:spTree>
    <p:extLst>
      <p:ext uri="{BB962C8B-B14F-4D97-AF65-F5344CB8AC3E}">
        <p14:creationId xmlns:p14="http://schemas.microsoft.com/office/powerpoint/2010/main" val="560825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solidFill>
                  <a:schemeClr val="tx1"/>
                </a:solidFill>
              </a:rPr>
              <a:t>FY 2018 Budget</a:t>
            </a:r>
            <a:endParaRPr lang="en-US" dirty="0">
              <a:solidFill>
                <a:schemeClr val="tx1"/>
              </a:solidFill>
            </a:endParaRPr>
          </a:p>
        </p:txBody>
      </p:sp>
      <p:pic>
        <p:nvPicPr>
          <p:cNvPr id="5" name="Content Placeholder 1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43088" y="1440438"/>
            <a:ext cx="4601588" cy="4601588"/>
          </a:xfrm>
        </p:spPr>
      </p:pic>
      <p:sp>
        <p:nvSpPr>
          <p:cNvPr id="3" name="Slide Number Placeholder 2"/>
          <p:cNvSpPr>
            <a:spLocks noGrp="1"/>
          </p:cNvSpPr>
          <p:nvPr>
            <p:ph type="sldNum" sz="quarter" idx="12"/>
          </p:nvPr>
        </p:nvSpPr>
        <p:spPr/>
        <p:txBody>
          <a:bodyPr/>
          <a:lstStyle/>
          <a:p>
            <a:fld id="{5B7C846A-1304-49E2-9141-B4D5FA3B730E}" type="slidenum">
              <a:rPr lang="en-US" smtClean="0"/>
              <a:pPr/>
              <a:t>4</a:t>
            </a:fld>
            <a:endParaRPr lang="en-US" dirty="0"/>
          </a:p>
        </p:txBody>
      </p:sp>
    </p:spTree>
    <p:extLst>
      <p:ext uri="{BB962C8B-B14F-4D97-AF65-F5344CB8AC3E}">
        <p14:creationId xmlns:p14="http://schemas.microsoft.com/office/powerpoint/2010/main" val="18472273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B7C846A-1304-49E2-9141-B4D5FA3B730E}" type="slidenum">
              <a:rPr lang="en-US" smtClean="0"/>
              <a:pPr/>
              <a:t>5</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383381"/>
            <a:ext cx="5130800" cy="5130800"/>
          </a:xfrm>
          <a:prstGeom prst="rect">
            <a:avLst/>
          </a:prstGeom>
        </p:spPr>
      </p:pic>
    </p:spTree>
    <p:extLst>
      <p:ext uri="{BB962C8B-B14F-4D97-AF65-F5344CB8AC3E}">
        <p14:creationId xmlns:p14="http://schemas.microsoft.com/office/powerpoint/2010/main" val="7776971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solidFill>
                  <a:schemeClr val="tx1"/>
                </a:solidFill>
                <a:effectLst/>
              </a:rPr>
              <a:t>We produce data!</a:t>
            </a:r>
            <a:endParaRPr lang="en-US" dirty="0">
              <a:solidFill>
                <a:schemeClr val="tx1"/>
              </a:solidFill>
              <a:effectLst/>
            </a:endParaRPr>
          </a:p>
        </p:txBody>
      </p:sp>
      <p:sp>
        <p:nvSpPr>
          <p:cNvPr id="2" name="Content Placeholder 1"/>
          <p:cNvSpPr>
            <a:spLocks noGrp="1"/>
          </p:cNvSpPr>
          <p:nvPr>
            <p:ph idx="1"/>
          </p:nvPr>
        </p:nvSpPr>
        <p:spPr>
          <a:xfrm>
            <a:off x="457200" y="1752600"/>
            <a:ext cx="8229600" cy="4172803"/>
          </a:xfrm>
        </p:spPr>
        <p:txBody>
          <a:bodyPr>
            <a:normAutofit lnSpcReduction="10000"/>
          </a:bodyPr>
          <a:lstStyle/>
          <a:p>
            <a:r>
              <a:rPr lang="en-US" dirty="0" smtClean="0">
                <a:solidFill>
                  <a:schemeClr val="tx1"/>
                </a:solidFill>
              </a:rPr>
              <a:t>Annual Report</a:t>
            </a:r>
          </a:p>
          <a:p>
            <a:r>
              <a:rPr lang="en-US" dirty="0" smtClean="0">
                <a:solidFill>
                  <a:schemeClr val="tx1"/>
                </a:solidFill>
              </a:rPr>
              <a:t>GME Exit Survey</a:t>
            </a:r>
          </a:p>
          <a:p>
            <a:r>
              <a:rPr lang="en-US" dirty="0" smtClean="0">
                <a:solidFill>
                  <a:schemeClr val="tx1"/>
                </a:solidFill>
              </a:rPr>
              <a:t>Medical School Graduate Survey</a:t>
            </a:r>
          </a:p>
          <a:p>
            <a:r>
              <a:rPr lang="en-US" dirty="0" smtClean="0">
                <a:solidFill>
                  <a:schemeClr val="tx1"/>
                </a:solidFill>
              </a:rPr>
              <a:t>Medical School Fact Sheet</a:t>
            </a:r>
          </a:p>
          <a:p>
            <a:r>
              <a:rPr lang="en-US" dirty="0" smtClean="0">
                <a:solidFill>
                  <a:schemeClr val="tx1"/>
                </a:solidFill>
              </a:rPr>
              <a:t>Physician Assistant Data Report</a:t>
            </a:r>
          </a:p>
          <a:p>
            <a:r>
              <a:rPr lang="en-US" dirty="0" smtClean="0">
                <a:solidFill>
                  <a:schemeClr val="tx1"/>
                </a:solidFill>
              </a:rPr>
              <a:t>Dentist Data Report</a:t>
            </a:r>
          </a:p>
          <a:p>
            <a:r>
              <a:rPr lang="en-US" dirty="0" smtClean="0">
                <a:solidFill>
                  <a:schemeClr val="tx1"/>
                </a:solidFill>
              </a:rPr>
              <a:t>Physicians by County by Specialty</a:t>
            </a:r>
          </a:p>
          <a:p>
            <a:r>
              <a:rPr lang="en-US" dirty="0" smtClean="0">
                <a:solidFill>
                  <a:schemeClr val="tx1"/>
                </a:solidFill>
              </a:rPr>
              <a:t>Supply, Mix and Distribution Report</a:t>
            </a:r>
          </a:p>
          <a:p>
            <a:r>
              <a:rPr lang="en-US" dirty="0" smtClean="0">
                <a:solidFill>
                  <a:schemeClr val="tx1"/>
                </a:solidFill>
              </a:rPr>
              <a:t>Demographics (age, sex, race)</a:t>
            </a:r>
          </a:p>
          <a:p>
            <a:r>
              <a:rPr lang="en-US" dirty="0" smtClean="0">
                <a:solidFill>
                  <a:schemeClr val="tx1"/>
                </a:solidFill>
              </a:rPr>
              <a:t>Report on retention of physicians educated in GA</a:t>
            </a:r>
          </a:p>
          <a:p>
            <a:r>
              <a:rPr lang="en-US" dirty="0">
                <a:solidFill>
                  <a:schemeClr val="tx1"/>
                </a:solidFill>
              </a:rPr>
              <a:t>Award </a:t>
            </a:r>
            <a:r>
              <a:rPr lang="en-US" dirty="0" smtClean="0">
                <a:solidFill>
                  <a:schemeClr val="tx1"/>
                </a:solidFill>
              </a:rPr>
              <a:t>Reports</a:t>
            </a:r>
            <a:endParaRPr lang="en-US" dirty="0">
              <a:solidFill>
                <a:schemeClr val="tx1"/>
              </a:solidFill>
            </a:endParaRPr>
          </a:p>
        </p:txBody>
      </p:sp>
      <p:sp>
        <p:nvSpPr>
          <p:cNvPr id="4" name="Slide Number Placeholder 3"/>
          <p:cNvSpPr>
            <a:spLocks noGrp="1"/>
          </p:cNvSpPr>
          <p:nvPr>
            <p:ph type="sldNum" sz="quarter" idx="12"/>
          </p:nvPr>
        </p:nvSpPr>
        <p:spPr/>
        <p:txBody>
          <a:bodyPr/>
          <a:lstStyle/>
          <a:p>
            <a:fld id="{5B7C846A-1304-49E2-9141-B4D5FA3B730E}" type="slidenum">
              <a:rPr lang="en-US" smtClean="0"/>
              <a:pPr/>
              <a:t>6</a:t>
            </a:fld>
            <a:endParaRPr lang="en-US" dirty="0"/>
          </a:p>
        </p:txBody>
      </p:sp>
    </p:spTree>
    <p:extLst>
      <p:ext uri="{BB962C8B-B14F-4D97-AF65-F5344CB8AC3E}">
        <p14:creationId xmlns:p14="http://schemas.microsoft.com/office/powerpoint/2010/main" val="6035507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868362"/>
          </a:xfrm>
        </p:spPr>
        <p:txBody>
          <a:bodyPr>
            <a:normAutofit/>
          </a:bodyPr>
          <a:lstStyle/>
          <a:p>
            <a:r>
              <a:rPr lang="en-US" dirty="0" smtClean="0">
                <a:solidFill>
                  <a:schemeClr val="tx1"/>
                </a:solidFill>
                <a:effectLst/>
              </a:rPr>
              <a:t>Undergraduate Medical Education </a:t>
            </a:r>
            <a:endParaRPr lang="en-US" dirty="0">
              <a:solidFill>
                <a:schemeClr val="tx1"/>
              </a:solidFill>
              <a:effectLst/>
            </a:endParaRPr>
          </a:p>
        </p:txBody>
      </p:sp>
      <p:sp>
        <p:nvSpPr>
          <p:cNvPr id="2" name="Content Placeholder 1"/>
          <p:cNvSpPr>
            <a:spLocks noGrp="1"/>
          </p:cNvSpPr>
          <p:nvPr>
            <p:ph idx="1"/>
          </p:nvPr>
        </p:nvSpPr>
        <p:spPr>
          <a:xfrm>
            <a:off x="457200" y="1447800"/>
            <a:ext cx="8229600" cy="2057400"/>
          </a:xfrm>
        </p:spPr>
        <p:txBody>
          <a:bodyPr>
            <a:normAutofit/>
          </a:bodyPr>
          <a:lstStyle/>
          <a:p>
            <a:r>
              <a:rPr lang="en-US" dirty="0" smtClean="0">
                <a:solidFill>
                  <a:schemeClr val="tx1"/>
                </a:solidFill>
              </a:rPr>
              <a:t>Students in medical </a:t>
            </a:r>
            <a:r>
              <a:rPr lang="en-US" dirty="0">
                <a:solidFill>
                  <a:schemeClr val="tx1"/>
                </a:solidFill>
              </a:rPr>
              <a:t>s</a:t>
            </a:r>
            <a:r>
              <a:rPr lang="en-US" dirty="0" smtClean="0">
                <a:solidFill>
                  <a:schemeClr val="tx1"/>
                </a:solidFill>
              </a:rPr>
              <a:t>chool</a:t>
            </a:r>
          </a:p>
          <a:p>
            <a:r>
              <a:rPr lang="en-US" dirty="0">
                <a:solidFill>
                  <a:schemeClr val="tx1"/>
                </a:solidFill>
              </a:rPr>
              <a:t>State funding </a:t>
            </a:r>
            <a:r>
              <a:rPr lang="en-US" dirty="0" smtClean="0">
                <a:solidFill>
                  <a:schemeClr val="tx1"/>
                </a:solidFill>
              </a:rPr>
              <a:t>helps </a:t>
            </a:r>
            <a:r>
              <a:rPr lang="en-US" dirty="0">
                <a:solidFill>
                  <a:schemeClr val="tx1"/>
                </a:solidFill>
              </a:rPr>
              <a:t>ensure an adequate supply of primary care and other needed physician specialists through public/private partnerships with </a:t>
            </a:r>
            <a:r>
              <a:rPr lang="en-US" dirty="0" smtClean="0">
                <a:solidFill>
                  <a:schemeClr val="tx1"/>
                </a:solidFill>
              </a:rPr>
              <a:t>Georgia’s four private </a:t>
            </a:r>
            <a:r>
              <a:rPr lang="en-US" dirty="0">
                <a:solidFill>
                  <a:schemeClr val="tx1"/>
                </a:solidFill>
              </a:rPr>
              <a:t>medical </a:t>
            </a:r>
            <a:r>
              <a:rPr lang="en-US" dirty="0" smtClean="0">
                <a:solidFill>
                  <a:schemeClr val="tx1"/>
                </a:solidFill>
              </a:rPr>
              <a:t>schools</a:t>
            </a:r>
            <a:endParaRPr lang="en-US" dirty="0">
              <a:solidFill>
                <a:schemeClr val="tx1"/>
              </a:solidFill>
            </a:endParaRPr>
          </a:p>
        </p:txBody>
      </p:sp>
      <p:sp>
        <p:nvSpPr>
          <p:cNvPr id="5" name="Slide Number Placeholder 4"/>
          <p:cNvSpPr>
            <a:spLocks noGrp="1"/>
          </p:cNvSpPr>
          <p:nvPr>
            <p:ph type="sldNum" sz="quarter" idx="12"/>
          </p:nvPr>
        </p:nvSpPr>
        <p:spPr/>
        <p:txBody>
          <a:bodyPr/>
          <a:lstStyle/>
          <a:p>
            <a:fld id="{5B7C846A-1304-49E2-9141-B4D5FA3B730E}" type="slidenum">
              <a:rPr lang="en-US" smtClean="0"/>
              <a:pPr/>
              <a:t>7</a:t>
            </a:fld>
            <a:endParaRPr lang="en-US"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9869" t="1" r="4334" b="-496"/>
          <a:stretch/>
        </p:blipFill>
        <p:spPr>
          <a:xfrm>
            <a:off x="2019300" y="3114179"/>
            <a:ext cx="5105400" cy="3071646"/>
          </a:xfrm>
          <a:prstGeom prst="rect">
            <a:avLst/>
          </a:prstGeom>
        </p:spPr>
      </p:pic>
    </p:spTree>
    <p:extLst>
      <p:ext uri="{BB962C8B-B14F-4D97-AF65-F5344CB8AC3E}">
        <p14:creationId xmlns:p14="http://schemas.microsoft.com/office/powerpoint/2010/main" val="27382377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a:bodyPr>
          <a:lstStyle/>
          <a:p>
            <a:r>
              <a:rPr lang="en-US" dirty="0">
                <a:solidFill>
                  <a:schemeClr val="tx1"/>
                </a:solidFill>
                <a:effectLst/>
              </a:rPr>
              <a:t>Medical School Enrollment, </a:t>
            </a:r>
            <a:r>
              <a:rPr lang="en-US" dirty="0" smtClean="0">
                <a:solidFill>
                  <a:schemeClr val="tx1"/>
                </a:solidFill>
                <a:effectLst/>
              </a:rPr>
              <a:t>2017</a:t>
            </a:r>
            <a:endParaRPr lang="en-US" dirty="0">
              <a:solidFill>
                <a:schemeClr val="tx1"/>
              </a:solidFill>
              <a:effectLst/>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18287372"/>
              </p:ext>
            </p:extLst>
          </p:nvPr>
        </p:nvGraphicFramePr>
        <p:xfrm>
          <a:off x="457200" y="1524000"/>
          <a:ext cx="7822979" cy="4597400"/>
        </p:xfrm>
        <a:graphic>
          <a:graphicData uri="http://schemas.openxmlformats.org/drawingml/2006/table">
            <a:tbl>
              <a:tblPr firstRow="1" bandRow="1">
                <a:tableStyleId>{5C22544A-7EE6-4342-B048-85BDC9FD1C3A}</a:tableStyleId>
              </a:tblPr>
              <a:tblGrid>
                <a:gridCol w="2119330">
                  <a:extLst>
                    <a:ext uri="{9D8B030D-6E8A-4147-A177-3AD203B41FA5}">
                      <a16:colId xmlns:a16="http://schemas.microsoft.com/office/drawing/2014/main" xmlns="" val="20000"/>
                    </a:ext>
                  </a:extLst>
                </a:gridCol>
                <a:gridCol w="1035283">
                  <a:extLst>
                    <a:ext uri="{9D8B030D-6E8A-4147-A177-3AD203B41FA5}">
                      <a16:colId xmlns:a16="http://schemas.microsoft.com/office/drawing/2014/main" xmlns="" val="20001"/>
                    </a:ext>
                  </a:extLst>
                </a:gridCol>
                <a:gridCol w="1769620">
                  <a:extLst>
                    <a:ext uri="{9D8B030D-6E8A-4147-A177-3AD203B41FA5}">
                      <a16:colId xmlns:a16="http://schemas.microsoft.com/office/drawing/2014/main" xmlns="" val="20002"/>
                    </a:ext>
                  </a:extLst>
                </a:gridCol>
                <a:gridCol w="1449373">
                  <a:extLst>
                    <a:ext uri="{9D8B030D-6E8A-4147-A177-3AD203B41FA5}">
                      <a16:colId xmlns:a16="http://schemas.microsoft.com/office/drawing/2014/main" xmlns="" val="20003"/>
                    </a:ext>
                  </a:extLst>
                </a:gridCol>
                <a:gridCol w="1449373">
                  <a:extLst>
                    <a:ext uri="{9D8B030D-6E8A-4147-A177-3AD203B41FA5}">
                      <a16:colId xmlns:a16="http://schemas.microsoft.com/office/drawing/2014/main" xmlns="" val="20004"/>
                    </a:ext>
                  </a:extLst>
                </a:gridCol>
              </a:tblGrid>
              <a:tr h="370840">
                <a:tc>
                  <a:txBody>
                    <a:bodyPr/>
                    <a:lstStyle/>
                    <a:p>
                      <a:pPr algn="ctr"/>
                      <a:r>
                        <a:rPr lang="en-US" dirty="0"/>
                        <a:t>Medical School</a:t>
                      </a:r>
                    </a:p>
                  </a:txBody>
                  <a:tcPr anchor="ctr"/>
                </a:tc>
                <a:tc>
                  <a:txBody>
                    <a:bodyPr/>
                    <a:lstStyle/>
                    <a:p>
                      <a:pPr algn="ctr"/>
                      <a:r>
                        <a:rPr lang="en-US" dirty="0" smtClean="0"/>
                        <a:t>2016-2017</a:t>
                      </a:r>
                      <a:endParaRPr lang="en-US" dirty="0"/>
                    </a:p>
                  </a:txBody>
                  <a:tcPr anchor="ctr"/>
                </a:tc>
                <a:tc>
                  <a:txBody>
                    <a:bodyPr/>
                    <a:lstStyle/>
                    <a:p>
                      <a:pPr algn="ctr"/>
                      <a:r>
                        <a:rPr lang="en-US" dirty="0"/>
                        <a:t>Percent of Total Students Trained</a:t>
                      </a:r>
                    </a:p>
                  </a:txBody>
                  <a:tcPr anchor="ctr"/>
                </a:tc>
                <a:tc>
                  <a:txBody>
                    <a:bodyPr/>
                    <a:lstStyle/>
                    <a:p>
                      <a:pPr algn="ctr"/>
                      <a:r>
                        <a:rPr lang="en-US" dirty="0"/>
                        <a:t>Georgia Residents</a:t>
                      </a:r>
                    </a:p>
                  </a:txBody>
                  <a:tcPr anchor="ctr"/>
                </a:tc>
                <a:tc>
                  <a:txBody>
                    <a:bodyPr/>
                    <a:lstStyle/>
                    <a:p>
                      <a:pPr algn="ctr"/>
                      <a:r>
                        <a:rPr lang="en-US" dirty="0"/>
                        <a:t>GA Resident</a:t>
                      </a:r>
                      <a:r>
                        <a:rPr lang="en-US" baseline="0" dirty="0"/>
                        <a:t> </a:t>
                      </a:r>
                      <a:r>
                        <a:rPr lang="en-US" baseline="0" dirty="0" smtClean="0"/>
                        <a:t>Percent </a:t>
                      </a:r>
                      <a:r>
                        <a:rPr lang="en-US" baseline="0" dirty="0"/>
                        <a:t>of Total Class</a:t>
                      </a:r>
                      <a:endParaRPr lang="en-US" dirty="0"/>
                    </a:p>
                  </a:txBody>
                  <a:tcPr anchor="ctr"/>
                </a:tc>
                <a:extLst>
                  <a:ext uri="{0D108BD9-81ED-4DB2-BD59-A6C34878D82A}">
                    <a16:rowId xmlns:a16="http://schemas.microsoft.com/office/drawing/2014/main" xmlns="" val="10000"/>
                  </a:ext>
                </a:extLst>
              </a:tr>
              <a:tr h="370840">
                <a:tc>
                  <a:txBody>
                    <a:bodyPr/>
                    <a:lstStyle/>
                    <a:p>
                      <a:r>
                        <a:rPr lang="en-US" dirty="0"/>
                        <a:t>Emory</a:t>
                      </a:r>
                    </a:p>
                  </a:txBody>
                  <a:tcPr/>
                </a:tc>
                <a:tc>
                  <a:txBody>
                    <a:bodyPr/>
                    <a:lstStyle/>
                    <a:p>
                      <a:pPr algn="ctr"/>
                      <a:r>
                        <a:rPr lang="en-US" dirty="0" smtClean="0">
                          <a:solidFill>
                            <a:schemeClr val="tx1"/>
                          </a:solidFill>
                        </a:rPr>
                        <a:t>575</a:t>
                      </a:r>
                      <a:endParaRPr lang="en-US" dirty="0">
                        <a:solidFill>
                          <a:schemeClr val="tx1"/>
                        </a:solidFill>
                      </a:endParaRPr>
                    </a:p>
                  </a:txBody>
                  <a:tcPr/>
                </a:tc>
                <a:tc>
                  <a:txBody>
                    <a:bodyPr/>
                    <a:lstStyle/>
                    <a:p>
                      <a:pPr algn="ctr"/>
                      <a:r>
                        <a:rPr lang="en-US" dirty="0" smtClean="0">
                          <a:solidFill>
                            <a:schemeClr val="tx1"/>
                          </a:solidFill>
                        </a:rPr>
                        <a:t>20.6</a:t>
                      </a:r>
                      <a:endParaRPr lang="en-US" dirty="0">
                        <a:solidFill>
                          <a:schemeClr val="tx1"/>
                        </a:solidFill>
                      </a:endParaRPr>
                    </a:p>
                  </a:txBody>
                  <a:tcPr/>
                </a:tc>
                <a:tc>
                  <a:txBody>
                    <a:bodyPr/>
                    <a:lstStyle/>
                    <a:p>
                      <a:pPr algn="ctr"/>
                      <a:r>
                        <a:rPr lang="en-US" dirty="0" smtClean="0">
                          <a:solidFill>
                            <a:schemeClr val="tx1"/>
                          </a:solidFill>
                        </a:rPr>
                        <a:t>197</a:t>
                      </a:r>
                      <a:endParaRPr lang="en-US" dirty="0">
                        <a:solidFill>
                          <a:schemeClr val="tx1"/>
                        </a:solidFill>
                      </a:endParaRPr>
                    </a:p>
                  </a:txBody>
                  <a:tcPr/>
                </a:tc>
                <a:tc>
                  <a:txBody>
                    <a:bodyPr/>
                    <a:lstStyle/>
                    <a:p>
                      <a:pPr algn="ctr"/>
                      <a:r>
                        <a:rPr lang="en-US" dirty="0" smtClean="0">
                          <a:solidFill>
                            <a:schemeClr val="tx1"/>
                          </a:solidFill>
                        </a:rPr>
                        <a:t>34.3</a:t>
                      </a:r>
                      <a:endParaRPr lang="en-US" dirty="0">
                        <a:solidFill>
                          <a:schemeClr val="tx1"/>
                        </a:solidFill>
                      </a:endParaRPr>
                    </a:p>
                  </a:txBody>
                  <a:tcPr/>
                </a:tc>
                <a:extLst>
                  <a:ext uri="{0D108BD9-81ED-4DB2-BD59-A6C34878D82A}">
                    <a16:rowId xmlns:a16="http://schemas.microsoft.com/office/drawing/2014/main" xmlns="" val="10001"/>
                  </a:ext>
                </a:extLst>
              </a:tr>
              <a:tr h="370840">
                <a:tc>
                  <a:txBody>
                    <a:bodyPr/>
                    <a:lstStyle/>
                    <a:p>
                      <a:r>
                        <a:rPr lang="en-US" dirty="0" smtClean="0"/>
                        <a:t>MCG/AU </a:t>
                      </a:r>
                      <a:r>
                        <a:rPr lang="en-US" dirty="0"/>
                        <a:t>and </a:t>
                      </a:r>
                      <a:r>
                        <a:rPr lang="en-US" dirty="0" smtClean="0"/>
                        <a:t>AU/UGA </a:t>
                      </a:r>
                      <a:r>
                        <a:rPr lang="en-US" dirty="0"/>
                        <a:t>partnership</a:t>
                      </a:r>
                    </a:p>
                  </a:txBody>
                  <a:tcPr/>
                </a:tc>
                <a:tc>
                  <a:txBody>
                    <a:bodyPr/>
                    <a:lstStyle/>
                    <a:p>
                      <a:pPr algn="ctr"/>
                      <a:r>
                        <a:rPr lang="en-US" dirty="0" smtClean="0">
                          <a:solidFill>
                            <a:schemeClr val="tx1"/>
                          </a:solidFill>
                        </a:rPr>
                        <a:t>916</a:t>
                      </a:r>
                      <a:endParaRPr lang="en-US" dirty="0">
                        <a:solidFill>
                          <a:schemeClr val="tx1"/>
                        </a:solidFill>
                      </a:endParaRPr>
                    </a:p>
                  </a:txBody>
                  <a:tcPr anchor="ctr"/>
                </a:tc>
                <a:tc>
                  <a:txBody>
                    <a:bodyPr/>
                    <a:lstStyle/>
                    <a:p>
                      <a:pPr algn="ctr"/>
                      <a:r>
                        <a:rPr lang="en-US" dirty="0" smtClean="0">
                          <a:solidFill>
                            <a:schemeClr val="tx1"/>
                          </a:solidFill>
                        </a:rPr>
                        <a:t>32.7</a:t>
                      </a:r>
                      <a:endParaRPr lang="en-US" dirty="0">
                        <a:solidFill>
                          <a:schemeClr val="tx1"/>
                        </a:solidFill>
                      </a:endParaRPr>
                    </a:p>
                  </a:txBody>
                  <a:tcPr anchor="ctr"/>
                </a:tc>
                <a:tc>
                  <a:txBody>
                    <a:bodyPr/>
                    <a:lstStyle/>
                    <a:p>
                      <a:pPr algn="ctr"/>
                      <a:r>
                        <a:rPr lang="en-US" dirty="0" smtClean="0">
                          <a:solidFill>
                            <a:schemeClr val="tx1"/>
                          </a:solidFill>
                        </a:rPr>
                        <a:t>879</a:t>
                      </a:r>
                      <a:endParaRPr lang="en-US" dirty="0">
                        <a:solidFill>
                          <a:schemeClr val="tx1"/>
                        </a:solidFill>
                      </a:endParaRPr>
                    </a:p>
                  </a:txBody>
                  <a:tcPr anchor="ctr"/>
                </a:tc>
                <a:tc>
                  <a:txBody>
                    <a:bodyPr/>
                    <a:lstStyle/>
                    <a:p>
                      <a:pPr algn="ctr"/>
                      <a:r>
                        <a:rPr lang="en-US" dirty="0" smtClean="0">
                          <a:solidFill>
                            <a:schemeClr val="tx1"/>
                          </a:solidFill>
                        </a:rPr>
                        <a:t>96.0</a:t>
                      </a:r>
                      <a:endParaRPr lang="en-US" dirty="0">
                        <a:solidFill>
                          <a:schemeClr val="tx1"/>
                        </a:solidFill>
                      </a:endParaRPr>
                    </a:p>
                  </a:txBody>
                  <a:tcPr anchor="ctr"/>
                </a:tc>
                <a:extLst>
                  <a:ext uri="{0D108BD9-81ED-4DB2-BD59-A6C34878D82A}">
                    <a16:rowId xmlns:a16="http://schemas.microsoft.com/office/drawing/2014/main" xmlns="" val="10002"/>
                  </a:ext>
                </a:extLst>
              </a:tr>
              <a:tr h="370840">
                <a:tc>
                  <a:txBody>
                    <a:bodyPr/>
                    <a:lstStyle/>
                    <a:p>
                      <a:r>
                        <a:rPr lang="en-US" dirty="0"/>
                        <a:t>Mercer</a:t>
                      </a:r>
                    </a:p>
                  </a:txBody>
                  <a:tcPr/>
                </a:tc>
                <a:tc>
                  <a:txBody>
                    <a:bodyPr/>
                    <a:lstStyle/>
                    <a:p>
                      <a:pPr algn="ctr"/>
                      <a:r>
                        <a:rPr lang="en-US" dirty="0" smtClean="0">
                          <a:solidFill>
                            <a:schemeClr val="tx1"/>
                          </a:solidFill>
                        </a:rPr>
                        <a:t>448</a:t>
                      </a:r>
                      <a:endParaRPr lang="en-US" dirty="0">
                        <a:solidFill>
                          <a:schemeClr val="tx1"/>
                        </a:solidFill>
                      </a:endParaRPr>
                    </a:p>
                  </a:txBody>
                  <a:tcPr/>
                </a:tc>
                <a:tc>
                  <a:txBody>
                    <a:bodyPr/>
                    <a:lstStyle/>
                    <a:p>
                      <a:pPr algn="ctr"/>
                      <a:r>
                        <a:rPr lang="en-US" dirty="0" smtClean="0">
                          <a:solidFill>
                            <a:schemeClr val="tx1"/>
                          </a:solidFill>
                        </a:rPr>
                        <a:t>16.0</a:t>
                      </a:r>
                      <a:endParaRPr lang="en-US" dirty="0">
                        <a:solidFill>
                          <a:schemeClr val="tx1"/>
                        </a:solidFill>
                      </a:endParaRPr>
                    </a:p>
                  </a:txBody>
                  <a:tcPr/>
                </a:tc>
                <a:tc>
                  <a:txBody>
                    <a:bodyPr/>
                    <a:lstStyle/>
                    <a:p>
                      <a:pPr algn="ctr"/>
                      <a:r>
                        <a:rPr lang="en-US" dirty="0" smtClean="0">
                          <a:solidFill>
                            <a:schemeClr val="tx1"/>
                          </a:solidFill>
                        </a:rPr>
                        <a:t>448</a:t>
                      </a:r>
                      <a:endParaRPr lang="en-US" dirty="0">
                        <a:solidFill>
                          <a:schemeClr val="tx1"/>
                        </a:solidFill>
                      </a:endParaRPr>
                    </a:p>
                  </a:txBody>
                  <a:tcPr/>
                </a:tc>
                <a:tc>
                  <a:txBody>
                    <a:bodyPr/>
                    <a:lstStyle/>
                    <a:p>
                      <a:pPr algn="ctr"/>
                      <a:r>
                        <a:rPr lang="en-US" dirty="0">
                          <a:solidFill>
                            <a:schemeClr val="tx1"/>
                          </a:solidFill>
                        </a:rPr>
                        <a:t>100.0</a:t>
                      </a:r>
                    </a:p>
                  </a:txBody>
                  <a:tcPr/>
                </a:tc>
                <a:extLst>
                  <a:ext uri="{0D108BD9-81ED-4DB2-BD59-A6C34878D82A}">
                    <a16:rowId xmlns:a16="http://schemas.microsoft.com/office/drawing/2014/main" xmlns="" val="10003"/>
                  </a:ext>
                </a:extLst>
              </a:tr>
              <a:tr h="370840">
                <a:tc>
                  <a:txBody>
                    <a:bodyPr/>
                    <a:lstStyle/>
                    <a:p>
                      <a:r>
                        <a:rPr lang="en-US" dirty="0"/>
                        <a:t>Morehouse</a:t>
                      </a:r>
                    </a:p>
                  </a:txBody>
                  <a:tcPr/>
                </a:tc>
                <a:tc>
                  <a:txBody>
                    <a:bodyPr/>
                    <a:lstStyle/>
                    <a:p>
                      <a:pPr algn="ctr"/>
                      <a:r>
                        <a:rPr lang="en-US" dirty="0" smtClean="0">
                          <a:solidFill>
                            <a:schemeClr val="tx1"/>
                          </a:solidFill>
                        </a:rPr>
                        <a:t>324</a:t>
                      </a:r>
                      <a:endParaRPr lang="en-US" dirty="0">
                        <a:solidFill>
                          <a:schemeClr val="tx1"/>
                        </a:solidFill>
                      </a:endParaRPr>
                    </a:p>
                  </a:txBody>
                  <a:tcPr/>
                </a:tc>
                <a:tc>
                  <a:txBody>
                    <a:bodyPr/>
                    <a:lstStyle/>
                    <a:p>
                      <a:pPr algn="ctr"/>
                      <a:r>
                        <a:rPr lang="en-US" dirty="0" smtClean="0">
                          <a:solidFill>
                            <a:schemeClr val="tx1"/>
                          </a:solidFill>
                        </a:rPr>
                        <a:t>11.6</a:t>
                      </a:r>
                      <a:endParaRPr lang="en-US" dirty="0">
                        <a:solidFill>
                          <a:schemeClr val="tx1"/>
                        </a:solidFill>
                      </a:endParaRPr>
                    </a:p>
                  </a:txBody>
                  <a:tcPr/>
                </a:tc>
                <a:tc>
                  <a:txBody>
                    <a:bodyPr/>
                    <a:lstStyle/>
                    <a:p>
                      <a:pPr algn="ctr"/>
                      <a:r>
                        <a:rPr lang="en-US" dirty="0" smtClean="0">
                          <a:solidFill>
                            <a:schemeClr val="tx1"/>
                          </a:solidFill>
                        </a:rPr>
                        <a:t>249</a:t>
                      </a:r>
                      <a:endParaRPr lang="en-US" dirty="0">
                        <a:solidFill>
                          <a:schemeClr val="tx1"/>
                        </a:solidFill>
                      </a:endParaRPr>
                    </a:p>
                  </a:txBody>
                  <a:tcPr/>
                </a:tc>
                <a:tc>
                  <a:txBody>
                    <a:bodyPr/>
                    <a:lstStyle/>
                    <a:p>
                      <a:pPr algn="ctr"/>
                      <a:r>
                        <a:rPr lang="en-US" dirty="0" smtClean="0">
                          <a:solidFill>
                            <a:schemeClr val="tx1"/>
                          </a:solidFill>
                        </a:rPr>
                        <a:t>76.9</a:t>
                      </a:r>
                      <a:endParaRPr lang="en-US" dirty="0">
                        <a:solidFill>
                          <a:schemeClr val="tx1"/>
                        </a:solidFill>
                      </a:endParaRPr>
                    </a:p>
                  </a:txBody>
                  <a:tcPr/>
                </a:tc>
                <a:extLst>
                  <a:ext uri="{0D108BD9-81ED-4DB2-BD59-A6C34878D82A}">
                    <a16:rowId xmlns:a16="http://schemas.microsoft.com/office/drawing/2014/main" xmlns="" val="10004"/>
                  </a:ext>
                </a:extLst>
              </a:tr>
              <a:tr h="370840">
                <a:tc>
                  <a:txBody>
                    <a:bodyPr/>
                    <a:lstStyle/>
                    <a:p>
                      <a:r>
                        <a:rPr lang="en-US" dirty="0" err="1"/>
                        <a:t>PCOM</a:t>
                      </a:r>
                      <a:r>
                        <a:rPr lang="en-US" dirty="0"/>
                        <a:t> – GA Campus</a:t>
                      </a:r>
                    </a:p>
                  </a:txBody>
                  <a:tcPr/>
                </a:tc>
                <a:tc>
                  <a:txBody>
                    <a:bodyPr/>
                    <a:lstStyle/>
                    <a:p>
                      <a:pPr algn="ctr"/>
                      <a:r>
                        <a:rPr lang="en-US" u="none" dirty="0" smtClean="0">
                          <a:solidFill>
                            <a:schemeClr val="tx1"/>
                          </a:solidFill>
                        </a:rPr>
                        <a:t>534</a:t>
                      </a:r>
                      <a:endParaRPr lang="en-US" u="none" dirty="0">
                        <a:solidFill>
                          <a:schemeClr val="tx1"/>
                        </a:solidFill>
                      </a:endParaRPr>
                    </a:p>
                  </a:txBody>
                  <a:tcPr/>
                </a:tc>
                <a:tc>
                  <a:txBody>
                    <a:bodyPr/>
                    <a:lstStyle/>
                    <a:p>
                      <a:pPr algn="ctr"/>
                      <a:r>
                        <a:rPr lang="en-US" u="none" dirty="0" smtClean="0">
                          <a:solidFill>
                            <a:schemeClr val="tx1"/>
                          </a:solidFill>
                        </a:rPr>
                        <a:t>19.1</a:t>
                      </a:r>
                      <a:endParaRPr lang="en-US" u="none" dirty="0">
                        <a:solidFill>
                          <a:schemeClr val="tx1"/>
                        </a:solidFill>
                      </a:endParaRPr>
                    </a:p>
                  </a:txBody>
                  <a:tcPr/>
                </a:tc>
                <a:tc>
                  <a:txBody>
                    <a:bodyPr/>
                    <a:lstStyle/>
                    <a:p>
                      <a:pPr algn="ctr"/>
                      <a:r>
                        <a:rPr lang="en-US" u="none" dirty="0" smtClean="0">
                          <a:solidFill>
                            <a:schemeClr val="tx1"/>
                          </a:solidFill>
                        </a:rPr>
                        <a:t>287</a:t>
                      </a:r>
                      <a:endParaRPr lang="en-US" u="none" dirty="0">
                        <a:solidFill>
                          <a:schemeClr val="tx1"/>
                        </a:solidFill>
                      </a:endParaRPr>
                    </a:p>
                  </a:txBody>
                  <a:tcPr/>
                </a:tc>
                <a:tc>
                  <a:txBody>
                    <a:bodyPr/>
                    <a:lstStyle/>
                    <a:p>
                      <a:pPr algn="ctr"/>
                      <a:r>
                        <a:rPr lang="en-US" u="none" dirty="0" smtClean="0">
                          <a:solidFill>
                            <a:schemeClr val="tx1"/>
                          </a:solidFill>
                        </a:rPr>
                        <a:t>53.7</a:t>
                      </a:r>
                      <a:endParaRPr lang="en-US" u="none" dirty="0">
                        <a:solidFill>
                          <a:schemeClr val="tx1"/>
                        </a:solidFill>
                      </a:endParaRPr>
                    </a:p>
                  </a:txBody>
                  <a:tcPr/>
                </a:tc>
                <a:extLst>
                  <a:ext uri="{0D108BD9-81ED-4DB2-BD59-A6C34878D82A}">
                    <a16:rowId xmlns:a16="http://schemas.microsoft.com/office/drawing/2014/main" xmlns="" val="10005"/>
                  </a:ext>
                </a:extLst>
              </a:tr>
              <a:tr h="370840">
                <a:tc>
                  <a:txBody>
                    <a:bodyPr/>
                    <a:lstStyle/>
                    <a:p>
                      <a:r>
                        <a:rPr lang="en-US" b="1" dirty="0"/>
                        <a:t>Total Enrollment</a:t>
                      </a:r>
                    </a:p>
                  </a:txBody>
                  <a:tcPr/>
                </a:tc>
                <a:tc>
                  <a:txBody>
                    <a:bodyPr/>
                    <a:lstStyle/>
                    <a:p>
                      <a:pPr algn="ctr"/>
                      <a:r>
                        <a:rPr lang="en-US" b="1" dirty="0" smtClean="0">
                          <a:solidFill>
                            <a:schemeClr val="tx1"/>
                          </a:solidFill>
                        </a:rPr>
                        <a:t>2,797</a:t>
                      </a:r>
                      <a:endParaRPr lang="en-US" b="1" dirty="0">
                        <a:solidFill>
                          <a:schemeClr val="tx1"/>
                        </a:solidFill>
                      </a:endParaRPr>
                    </a:p>
                  </a:txBody>
                  <a:tcPr/>
                </a:tc>
                <a:tc>
                  <a:txBody>
                    <a:bodyPr/>
                    <a:lstStyle/>
                    <a:p>
                      <a:pPr algn="ctr"/>
                      <a:r>
                        <a:rPr lang="en-US" b="1" dirty="0" smtClean="0">
                          <a:solidFill>
                            <a:schemeClr val="tx1"/>
                          </a:solidFill>
                        </a:rPr>
                        <a:t>100.0</a:t>
                      </a:r>
                      <a:endParaRPr lang="en-US" b="1" dirty="0">
                        <a:solidFill>
                          <a:schemeClr val="tx1"/>
                        </a:solidFill>
                      </a:endParaRPr>
                    </a:p>
                  </a:txBody>
                  <a:tcPr/>
                </a:tc>
                <a:tc>
                  <a:txBody>
                    <a:bodyPr/>
                    <a:lstStyle/>
                    <a:p>
                      <a:pPr algn="ctr"/>
                      <a:r>
                        <a:rPr lang="en-US" b="1" dirty="0" smtClean="0">
                          <a:solidFill>
                            <a:schemeClr val="tx1"/>
                          </a:solidFill>
                        </a:rPr>
                        <a:t>2,060</a:t>
                      </a:r>
                      <a:endParaRPr lang="en-US" b="1" dirty="0">
                        <a:solidFill>
                          <a:schemeClr val="tx1"/>
                        </a:solidFill>
                      </a:endParaRPr>
                    </a:p>
                  </a:txBody>
                  <a:tcPr/>
                </a:tc>
                <a:tc>
                  <a:txBody>
                    <a:bodyPr/>
                    <a:lstStyle/>
                    <a:p>
                      <a:pPr algn="ctr"/>
                      <a:r>
                        <a:rPr lang="en-US" b="1" dirty="0" smtClean="0">
                          <a:solidFill>
                            <a:schemeClr val="tx1"/>
                          </a:solidFill>
                        </a:rPr>
                        <a:t>73.7</a:t>
                      </a:r>
                      <a:endParaRPr lang="en-US" b="1" dirty="0">
                        <a:solidFill>
                          <a:schemeClr val="tx1"/>
                        </a:solidFill>
                      </a:endParaRPr>
                    </a:p>
                  </a:txBody>
                  <a:tcPr/>
                </a:tc>
                <a:extLst>
                  <a:ext uri="{0D108BD9-81ED-4DB2-BD59-A6C34878D82A}">
                    <a16:rowId xmlns:a16="http://schemas.microsoft.com/office/drawing/2014/main" xmlns="" val="10006"/>
                  </a:ext>
                </a:extLst>
              </a:tr>
              <a:tr h="370840">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50" kern="1400" dirty="0">
                        <a:solidFill>
                          <a:srgbClr val="000000"/>
                        </a:solidFill>
                        <a:effectLst/>
                        <a:latin typeface="Times New Roman"/>
                      </a:endParaRPr>
                    </a:p>
                  </a:txBody>
                  <a:tcPr>
                    <a:noFill/>
                  </a:tcPr>
                </a:tc>
                <a:tc hMerge="1">
                  <a:txBody>
                    <a:bodyPr/>
                    <a:lstStyle/>
                    <a:p>
                      <a:pPr algn="ctr"/>
                      <a:endParaRPr lang="en-US" b="1" dirty="0">
                        <a:solidFill>
                          <a:srgbClr val="FF0000"/>
                        </a:solidFill>
                      </a:endParaRPr>
                    </a:p>
                  </a:txBody>
                  <a:tcPr>
                    <a:noFill/>
                  </a:tcPr>
                </a:tc>
                <a:tc hMerge="1">
                  <a:txBody>
                    <a:bodyPr/>
                    <a:lstStyle/>
                    <a:p>
                      <a:pPr algn="ctr"/>
                      <a:endParaRPr lang="en-US" b="1" dirty="0"/>
                    </a:p>
                  </a:txBody>
                  <a:tcPr>
                    <a:noFill/>
                  </a:tcPr>
                </a:tc>
                <a:tc hMerge="1">
                  <a:txBody>
                    <a:bodyPr/>
                    <a:lstStyle/>
                    <a:p>
                      <a:pPr algn="ctr"/>
                      <a:endParaRPr lang="en-US" b="1" dirty="0">
                        <a:solidFill>
                          <a:srgbClr val="FF0000"/>
                        </a:solidFill>
                      </a:endParaRPr>
                    </a:p>
                  </a:txBody>
                  <a:tcPr>
                    <a:noFill/>
                  </a:tcPr>
                </a:tc>
                <a:tc hMerge="1">
                  <a:txBody>
                    <a:bodyPr/>
                    <a:lstStyle/>
                    <a:p>
                      <a:pPr algn="ctr"/>
                      <a:endParaRPr lang="en-US" b="1" dirty="0">
                        <a:solidFill>
                          <a:srgbClr val="FF0000"/>
                        </a:solidFill>
                      </a:endParaRPr>
                    </a:p>
                  </a:txBody>
                  <a:tcPr>
                    <a:noFill/>
                  </a:tcPr>
                </a:tc>
                <a:extLst>
                  <a:ext uri="{0D108BD9-81ED-4DB2-BD59-A6C34878D82A}">
                    <a16:rowId xmlns:a16="http://schemas.microsoft.com/office/drawing/2014/main" xmlns="" val="10007"/>
                  </a:ext>
                </a:extLst>
              </a:tr>
            </a:tbl>
          </a:graphicData>
        </a:graphic>
      </p:graphicFrame>
      <p:sp>
        <p:nvSpPr>
          <p:cNvPr id="4" name="Slide Number Placeholder 3"/>
          <p:cNvSpPr>
            <a:spLocks noGrp="1"/>
          </p:cNvSpPr>
          <p:nvPr>
            <p:ph type="sldNum" sz="quarter" idx="12"/>
          </p:nvPr>
        </p:nvSpPr>
        <p:spPr/>
        <p:txBody>
          <a:bodyPr/>
          <a:lstStyle/>
          <a:p>
            <a:fld id="{5B7C846A-1304-49E2-9141-B4D5FA3B730E}" type="slidenum">
              <a:rPr lang="en-US" smtClean="0"/>
              <a:pPr/>
              <a:t>8</a:t>
            </a:fld>
            <a:endParaRPr lang="en-US" dirty="0"/>
          </a:p>
        </p:txBody>
      </p:sp>
    </p:spTree>
    <p:extLst>
      <p:ext uri="{BB962C8B-B14F-4D97-AF65-F5344CB8AC3E}">
        <p14:creationId xmlns:p14="http://schemas.microsoft.com/office/powerpoint/2010/main" val="22062360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solidFill>
                  <a:schemeClr val="tx1"/>
                </a:solidFill>
                <a:effectLst/>
              </a:rPr>
              <a:t>Graduate Medical Education</a:t>
            </a:r>
            <a:endParaRPr lang="en-US" dirty="0">
              <a:solidFill>
                <a:schemeClr val="tx1"/>
              </a:solidFill>
              <a:effectLst/>
            </a:endParaRPr>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24000" y="1930400"/>
            <a:ext cx="5080000" cy="3403600"/>
          </a:xfrm>
        </p:spPr>
      </p:pic>
      <p:sp>
        <p:nvSpPr>
          <p:cNvPr id="2" name="Slide Number Placeholder 1"/>
          <p:cNvSpPr>
            <a:spLocks noGrp="1"/>
          </p:cNvSpPr>
          <p:nvPr>
            <p:ph type="sldNum" sz="quarter" idx="12"/>
          </p:nvPr>
        </p:nvSpPr>
        <p:spPr/>
        <p:txBody>
          <a:bodyPr/>
          <a:lstStyle/>
          <a:p>
            <a:fld id="{5B7C846A-1304-49E2-9141-B4D5FA3B730E}" type="slidenum">
              <a:rPr lang="en-US" smtClean="0"/>
              <a:pPr/>
              <a:t>9</a:t>
            </a:fld>
            <a:endParaRPr lang="en-US" dirty="0"/>
          </a:p>
        </p:txBody>
      </p:sp>
      <p:sp>
        <p:nvSpPr>
          <p:cNvPr id="8" name="TextBox 7"/>
          <p:cNvSpPr txBox="1"/>
          <p:nvPr/>
        </p:nvSpPr>
        <p:spPr>
          <a:xfrm>
            <a:off x="2400300" y="5445919"/>
            <a:ext cx="4343400" cy="584775"/>
          </a:xfrm>
          <a:prstGeom prst="rect">
            <a:avLst/>
          </a:prstGeom>
          <a:noFill/>
        </p:spPr>
        <p:txBody>
          <a:bodyPr wrap="square" rtlCol="0">
            <a:spAutoFit/>
          </a:bodyPr>
          <a:lstStyle/>
          <a:p>
            <a:pPr algn="ctr"/>
            <a:r>
              <a:rPr lang="en-US" sz="1600" dirty="0" smtClean="0">
                <a:latin typeface="Times New Roman" panose="02020603050405020304" pitchFamily="18" charset="0"/>
                <a:cs typeface="Times New Roman" panose="02020603050405020304" pitchFamily="18" charset="0"/>
              </a:rPr>
              <a:t>Internal Medicine residents at Memorial Health University Medical Center in Savannah</a:t>
            </a:r>
          </a:p>
        </p:txBody>
      </p:sp>
    </p:spTree>
    <p:extLst>
      <p:ext uri="{BB962C8B-B14F-4D97-AF65-F5344CB8AC3E}">
        <p14:creationId xmlns:p14="http://schemas.microsoft.com/office/powerpoint/2010/main" val="776858008"/>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6DA7A23DCE104398FEFE44A53512D4" ma:contentTypeVersion="1" ma:contentTypeDescription="Create a new document." ma:contentTypeScope="" ma:versionID="b0c41963cfb3bb731c58be1c75038d01">
  <xsd:schema xmlns:xsd="http://www.w3.org/2001/XMLSchema" xmlns:p="http://schemas.microsoft.com/office/2006/metadata/properties" xmlns:ns1="http://schemas.microsoft.com/sharepoint/v3" targetNamespace="http://schemas.microsoft.com/office/2006/metadata/properties" ma:root="true" ma:fieldsID="949202dcc3c1780e91e58fb2af340b1d"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95F619DA-DB7F-4173-9F2D-C84E25202D3A}"/>
</file>

<file path=customXml/itemProps2.xml><?xml version="1.0" encoding="utf-8"?>
<ds:datastoreItem xmlns:ds="http://schemas.openxmlformats.org/officeDocument/2006/customXml" ds:itemID="{8E4915A7-C4A9-4352-919E-601768470A6D}"/>
</file>

<file path=customXml/itemProps3.xml><?xml version="1.0" encoding="utf-8"?>
<ds:datastoreItem xmlns:ds="http://schemas.openxmlformats.org/officeDocument/2006/customXml" ds:itemID="{93238285-9E3F-4355-A691-DD4E4CD81D8C}"/>
</file>

<file path=docProps/app.xml><?xml version="1.0" encoding="utf-8"?>
<Properties xmlns="http://schemas.openxmlformats.org/officeDocument/2006/extended-properties" xmlns:vt="http://schemas.openxmlformats.org/officeDocument/2006/docPropsVTypes">
  <Template>Facet</Template>
  <TotalTime>5843</TotalTime>
  <Words>1275</Words>
  <Application>Microsoft Office PowerPoint</Application>
  <PresentationFormat>On-screen Show (4:3)</PresentationFormat>
  <Paragraphs>629</Paragraphs>
  <Slides>25</Slides>
  <Notes>24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27" baseType="lpstr">
      <vt:lpstr>Facet</vt:lpstr>
      <vt:lpstr>Bitmap Image</vt:lpstr>
      <vt:lpstr>House Rural Development Council</vt:lpstr>
      <vt:lpstr>Purpose of the Board </vt:lpstr>
      <vt:lpstr>Board Members  &amp; Staff</vt:lpstr>
      <vt:lpstr>FY 2018 Budget</vt:lpstr>
      <vt:lpstr>PowerPoint Presentation</vt:lpstr>
      <vt:lpstr>We produce data!</vt:lpstr>
      <vt:lpstr>Undergraduate Medical Education </vt:lpstr>
      <vt:lpstr>Medical School Enrollment, 2017</vt:lpstr>
      <vt:lpstr>Graduate Medical Education</vt:lpstr>
      <vt:lpstr>Georgia GME Exit Survey,  2016 Debt</vt:lpstr>
      <vt:lpstr>PowerPoint Presentation</vt:lpstr>
      <vt:lpstr>Who qualifies for loan repayment?</vt:lpstr>
      <vt:lpstr>Eligible County Map for All Loan Repayment Programs</vt:lpstr>
      <vt:lpstr>Physician for Rural Areas Program</vt:lpstr>
      <vt:lpstr>Why is the Board’s Work Important?</vt:lpstr>
      <vt:lpstr>Aging Workforce</vt:lpstr>
      <vt:lpstr>PowerPoint Presentation</vt:lpstr>
      <vt:lpstr>Counties with  No APRN or Physician Assistant </vt:lpstr>
      <vt:lpstr>PowerPoint Presentation</vt:lpstr>
      <vt:lpstr>PowerPoint Presentation</vt:lpstr>
      <vt:lpstr>So what do we do now?</vt:lpstr>
      <vt:lpstr>Practice Opportunity Fairs</vt:lpstr>
      <vt:lpstr>Policy proposals</vt:lpstr>
      <vt:lpstr>Community Involvement  </vt:lpstr>
      <vt:lpstr>Contact Information</vt:lpstr>
    </vt:vector>
  </TitlesOfParts>
  <Company>State of Georgia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ctucker</dc:creator>
  <cp:lastModifiedBy>Windows User</cp:lastModifiedBy>
  <cp:revision>233</cp:revision>
  <cp:lastPrinted>2017-06-22T19:10:03Z</cp:lastPrinted>
  <dcterms:created xsi:type="dcterms:W3CDTF">2014-05-06T15:50:39Z</dcterms:created>
  <dcterms:modified xsi:type="dcterms:W3CDTF">2017-07-19T19:59:37Z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0x010100126DA7A23DCE104398FEFE44A53512D4</vt:lpwstr>
  </property>
</Properties>
</file>